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media/image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0" autoAdjust="0"/>
    <p:restoredTop sz="94660"/>
  </p:normalViewPr>
  <p:slideViewPr>
    <p:cSldViewPr snapToGrid="0">
      <p:cViewPr varScale="1">
        <p:scale>
          <a:sx n="68" d="100"/>
          <a:sy n="68"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757503-5683-4B31-AEB4-1BA10EBECAEE}" type="datetimeFigureOut">
              <a:rPr lang="en-US" smtClean="0"/>
              <a:t>26/11/2020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3639139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757503-5683-4B31-AEB4-1BA10EBECAEE}" type="datetimeFigureOut">
              <a:rPr lang="en-US" smtClean="0"/>
              <a:t>26/11/2020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1270222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757503-5683-4B31-AEB4-1BA10EBECAEE}" type="datetimeFigureOut">
              <a:rPr lang="en-US" smtClean="0"/>
              <a:t>26/11/2020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238413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32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702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795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82465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425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56780200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Images &amp; Contents Layout">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1679509" y="5628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Rectangle 3"/>
          <p:cNvSpPr/>
          <p:nvPr userDrawn="1"/>
        </p:nvSpPr>
        <p:spPr>
          <a:xfrm>
            <a:off x="0" y="0"/>
            <a:ext cx="148748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5" hasCustomPrompt="1"/>
          </p:nvPr>
        </p:nvSpPr>
        <p:spPr>
          <a:xfrm>
            <a:off x="1679509" y="253124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1679509" y="44995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58814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3688660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757503-5683-4B31-AEB4-1BA10EBECAEE}" type="datetimeFigureOut">
              <a:rPr lang="en-US" smtClean="0"/>
              <a:t>26/11/2020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1280680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305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757503-5683-4B31-AEB4-1BA10EBECAEE}" type="datetimeFigureOut">
              <a:rPr lang="en-US" smtClean="0"/>
              <a:t>26/11/2020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1468772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757503-5683-4B31-AEB4-1BA10EBECAEE}" type="datetimeFigureOut">
              <a:rPr lang="en-US" smtClean="0"/>
              <a:t>26/11/2020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40411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757503-5683-4B31-AEB4-1BA10EBECAEE}" type="datetimeFigureOut">
              <a:rPr lang="en-US" smtClean="0"/>
              <a:t>26/11/2020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325345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757503-5683-4B31-AEB4-1BA10EBECAEE}" type="datetimeFigureOut">
              <a:rPr lang="en-US" smtClean="0"/>
              <a:t>26/11/2020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2306783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757503-5683-4B31-AEB4-1BA10EBECAEE}" type="datetimeFigureOut">
              <a:rPr lang="en-US" smtClean="0"/>
              <a:t>26/11/2020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438715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757503-5683-4B31-AEB4-1BA10EBECAEE}" type="datetimeFigureOut">
              <a:rPr lang="en-US" smtClean="0"/>
              <a:t>26/11/2020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31757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757503-5683-4B31-AEB4-1BA10EBECAEE}" type="datetimeFigureOut">
              <a:rPr lang="en-US" smtClean="0"/>
              <a:t>26/11/2020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CE3DD-BE00-4A6D-8806-0C58E60CB661}" type="slidenum">
              <a:rPr lang="en-US" smtClean="0"/>
              <a:t>‹#›</a:t>
            </a:fld>
            <a:endParaRPr lang="en-US"/>
          </a:p>
        </p:txBody>
      </p:sp>
    </p:spTree>
    <p:extLst>
      <p:ext uri="{BB962C8B-B14F-4D97-AF65-F5344CB8AC3E}">
        <p14:creationId xmlns:p14="http://schemas.microsoft.com/office/powerpoint/2010/main" val="338312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757503-5683-4B31-AEB4-1BA10EBECAEE}" type="datetimeFigureOut">
              <a:rPr lang="en-US" smtClean="0"/>
              <a:t>26/11/2020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CE3DD-BE00-4A6D-8806-0C58E60CB661}" type="slidenum">
              <a:rPr lang="en-US" smtClean="0"/>
              <a:t>‹#›</a:t>
            </a:fld>
            <a:endParaRPr lang="en-US"/>
          </a:p>
        </p:txBody>
      </p:sp>
    </p:spTree>
    <p:extLst>
      <p:ext uri="{BB962C8B-B14F-4D97-AF65-F5344CB8AC3E}">
        <p14:creationId xmlns:p14="http://schemas.microsoft.com/office/powerpoint/2010/main" val="2703570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116114" y="282882"/>
            <a:ext cx="5184154" cy="1754326"/>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r>
              <a:rPr lang="en-US" altLang="ko-KR" b="1" dirty="0" err="1">
                <a:effectLst/>
              </a:rPr>
              <a:t>Báo</a:t>
            </a:r>
            <a:r>
              <a:rPr lang="en-US" altLang="ko-KR" b="1" dirty="0">
                <a:effectLst/>
              </a:rPr>
              <a:t> </a:t>
            </a:r>
            <a:r>
              <a:rPr lang="en-US" altLang="ko-KR" b="1" dirty="0" err="1">
                <a:effectLst/>
              </a:rPr>
              <a:t>cáo</a:t>
            </a:r>
            <a:r>
              <a:rPr lang="en-US" altLang="ko-KR" b="1" dirty="0">
                <a:effectLst/>
              </a:rPr>
              <a:t>  </a:t>
            </a:r>
          </a:p>
          <a:p>
            <a:r>
              <a:rPr lang="en-US" altLang="ko-KR" b="1" dirty="0">
                <a:effectLst/>
              </a:rPr>
              <a:t>Website CARVIET</a:t>
            </a:r>
            <a:endParaRPr lang="ko-KR" altLang="en-US" b="1" dirty="0">
              <a:effectLst/>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1631775" y="5491608"/>
            <a:ext cx="5536117" cy="646331"/>
          </a:xfrm>
          <a:prstGeom prst="rect">
            <a:avLst/>
          </a:prstGeom>
          <a:noFill/>
        </p:spPr>
        <p:txBody>
          <a:bodyPr wrap="square" rtlCol="0" anchor="ctr">
            <a:spAutoFit/>
          </a:bodyPr>
          <a:lstStyle>
            <a:defPPr>
              <a:defRPr lang="en-US"/>
            </a:defPPr>
            <a:lvl1pPr>
              <a:defRPr sz="5400">
                <a:solidFill>
                  <a:schemeClr val="bg1"/>
                </a:solidFill>
                <a:effectLst>
                  <a:outerShdw blurRad="12700" dist="88900" dir="3000000" algn="tl" rotWithShape="0">
                    <a:schemeClr val="accent2">
                      <a:alpha val="40000"/>
                    </a:schemeClr>
                  </a:outerShdw>
                </a:effectLst>
                <a:latin typeface="+mj-lt"/>
              </a:defRPr>
            </a:lvl1pPr>
          </a:lstStyle>
          <a:p>
            <a:pPr algn="r"/>
            <a:r>
              <a:rPr lang="en-US" altLang="ko-KR" sz="1800" dirty="0" err="1">
                <a:effectLst/>
                <a:latin typeface="+mn-lt"/>
              </a:rPr>
              <a:t>Họ</a:t>
            </a:r>
            <a:r>
              <a:rPr lang="en-US" altLang="ko-KR" sz="1800" dirty="0">
                <a:effectLst/>
                <a:latin typeface="+mn-lt"/>
              </a:rPr>
              <a:t> </a:t>
            </a:r>
            <a:r>
              <a:rPr lang="en-US" altLang="ko-KR" sz="1800" dirty="0" err="1">
                <a:effectLst/>
                <a:latin typeface="+mn-lt"/>
              </a:rPr>
              <a:t>Và</a:t>
            </a:r>
            <a:r>
              <a:rPr lang="en-US" altLang="ko-KR" sz="1800" dirty="0">
                <a:effectLst/>
                <a:latin typeface="+mn-lt"/>
              </a:rPr>
              <a:t> </a:t>
            </a:r>
            <a:r>
              <a:rPr lang="en-US" altLang="ko-KR" sz="1800" dirty="0" err="1">
                <a:effectLst/>
                <a:latin typeface="+mn-lt"/>
              </a:rPr>
              <a:t>Tên</a:t>
            </a:r>
            <a:r>
              <a:rPr lang="en-US" altLang="ko-KR" sz="1800" dirty="0">
                <a:effectLst/>
                <a:latin typeface="+mn-lt"/>
              </a:rPr>
              <a:t>: </a:t>
            </a:r>
            <a:r>
              <a:rPr lang="en-US" altLang="ko-KR" sz="1800" dirty="0" err="1">
                <a:effectLst/>
                <a:latin typeface="+mn-lt"/>
              </a:rPr>
              <a:t>Phạm</a:t>
            </a:r>
            <a:r>
              <a:rPr lang="en-US" altLang="ko-KR" sz="1800" dirty="0">
                <a:effectLst/>
                <a:latin typeface="+mn-lt"/>
              </a:rPr>
              <a:t> </a:t>
            </a:r>
            <a:r>
              <a:rPr lang="en-US" altLang="ko-KR" sz="1800" dirty="0" err="1">
                <a:effectLst/>
                <a:latin typeface="+mn-lt"/>
              </a:rPr>
              <a:t>Ngọc</a:t>
            </a:r>
            <a:r>
              <a:rPr lang="en-US" altLang="ko-KR" sz="1800" dirty="0">
                <a:effectLst/>
                <a:latin typeface="+mn-lt"/>
              </a:rPr>
              <a:t> </a:t>
            </a:r>
            <a:r>
              <a:rPr lang="en-US" altLang="ko-KR" sz="1800" dirty="0" err="1">
                <a:effectLst/>
                <a:latin typeface="+mn-lt"/>
              </a:rPr>
              <a:t>Tuân</a:t>
            </a:r>
            <a:endParaRPr lang="en-US" altLang="ko-KR" sz="1800" dirty="0">
              <a:effectLst/>
              <a:latin typeface="+mn-lt"/>
            </a:endParaRPr>
          </a:p>
          <a:p>
            <a:pPr algn="r"/>
            <a:r>
              <a:rPr lang="en-US" altLang="ko-KR" sz="1800" dirty="0" err="1">
                <a:effectLst/>
                <a:latin typeface="+mn-lt"/>
              </a:rPr>
              <a:t>Mã</a:t>
            </a:r>
            <a:r>
              <a:rPr lang="en-US" altLang="ko-KR" sz="1800" dirty="0">
                <a:effectLst/>
                <a:latin typeface="+mn-lt"/>
              </a:rPr>
              <a:t> </a:t>
            </a:r>
            <a:r>
              <a:rPr lang="en-US" altLang="ko-KR" sz="1800" dirty="0" err="1">
                <a:effectLst/>
                <a:latin typeface="+mn-lt"/>
              </a:rPr>
              <a:t>Sinh</a:t>
            </a:r>
            <a:r>
              <a:rPr lang="en-US" altLang="ko-KR" sz="1800" dirty="0">
                <a:effectLst/>
                <a:latin typeface="+mn-lt"/>
              </a:rPr>
              <a:t> </a:t>
            </a:r>
            <a:r>
              <a:rPr lang="en-US" altLang="ko-KR" sz="1800" dirty="0" err="1">
                <a:effectLst/>
                <a:latin typeface="+mn-lt"/>
              </a:rPr>
              <a:t>Viên</a:t>
            </a:r>
            <a:r>
              <a:rPr lang="en-US" altLang="ko-KR" sz="1800" dirty="0">
                <a:effectLst/>
                <a:latin typeface="+mn-lt"/>
              </a:rPr>
              <a:t>: 18021359</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016" y="2183266"/>
            <a:ext cx="2143125" cy="21431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45277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66715" y="3044281"/>
            <a:ext cx="2820003" cy="769441"/>
          </a:xfrm>
          <a:prstGeom prst="rect">
            <a:avLst/>
          </a:prstGeom>
          <a:noFill/>
        </p:spPr>
        <p:txBody>
          <a:bodyPr wrap="none" rtlCol="0">
            <a:spAutoFit/>
          </a:bodyPr>
          <a:lstStyle/>
          <a:p>
            <a:r>
              <a:rPr lang="en-US" altLang="ko-KR" sz="4400" b="1" dirty="0" err="1">
                <a:solidFill>
                  <a:schemeClr val="bg1"/>
                </a:solidFill>
                <a:latin typeface="Arial" pitchFamily="34" charset="0"/>
                <a:cs typeface="Arial" pitchFamily="34" charset="0"/>
              </a:rPr>
              <a:t>Giao</a:t>
            </a:r>
            <a:r>
              <a:rPr lang="en-US" altLang="ko-KR" sz="4400" b="1" dirty="0">
                <a:solidFill>
                  <a:schemeClr val="bg1"/>
                </a:solidFill>
                <a:latin typeface="Arial" pitchFamily="34" charset="0"/>
                <a:cs typeface="Arial" pitchFamily="34" charset="0"/>
              </a:rPr>
              <a:t> </a:t>
            </a:r>
            <a:r>
              <a:rPr lang="en-US" altLang="ko-KR" sz="4400" b="1" dirty="0" err="1">
                <a:solidFill>
                  <a:schemeClr val="bg1"/>
                </a:solidFill>
                <a:latin typeface="Arial" pitchFamily="34" charset="0"/>
                <a:cs typeface="Arial" pitchFamily="34" charset="0"/>
              </a:rPr>
              <a:t>Diện</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5375920" y="557836"/>
            <a:ext cx="592056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p>
        </p:txBody>
      </p:sp>
      <p:sp>
        <p:nvSpPr>
          <p:cNvPr id="42" name="Rectangle 13">
            <a:extLst>
              <a:ext uri="{FF2B5EF4-FFF2-40B4-BE49-F238E27FC236}">
                <a16:creationId xmlns:a16="http://schemas.microsoft.com/office/drawing/2014/main" id="{118A4AC8-C68A-42EF-9875-9688024B5701}"/>
              </a:ext>
            </a:extLst>
          </p:cNvPr>
          <p:cNvSpPr/>
          <p:nvPr/>
        </p:nvSpPr>
        <p:spPr>
          <a:xfrm>
            <a:off x="5375920" y="2540253"/>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Rectangle 14">
            <a:extLst>
              <a:ext uri="{FF2B5EF4-FFF2-40B4-BE49-F238E27FC236}">
                <a16:creationId xmlns:a16="http://schemas.microsoft.com/office/drawing/2014/main" id="{1F457674-F9CB-4E0D-9326-BCCFEEA3624C}"/>
              </a:ext>
            </a:extLst>
          </p:cNvPr>
          <p:cNvSpPr/>
          <p:nvPr/>
        </p:nvSpPr>
        <p:spPr>
          <a:xfrm>
            <a:off x="5375920" y="4508603"/>
            <a:ext cx="5920561"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5499745" y="6078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Showroom</a:t>
            </a: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5499745" y="257623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Tính</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năng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Tìm</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Kiếm</a:t>
            </a:r>
            <a:endParaRPr lang="en-US" altLang="ko-KR" sz="1400" b="1" dirty="0">
              <a:solidFill>
                <a:schemeClr val="bg1"/>
              </a:solidFill>
              <a:cs typeface="Arial" pitchFamily="34" charset="0"/>
            </a:endParaRPr>
          </a:p>
        </p:txBody>
      </p:sp>
      <p:sp>
        <p:nvSpPr>
          <p:cNvPr id="62" name="Text Placeholder 15">
            <a:extLst>
              <a:ext uri="{FF2B5EF4-FFF2-40B4-BE49-F238E27FC236}">
                <a16:creationId xmlns:a16="http://schemas.microsoft.com/office/drawing/2014/main" id="{4CC8FFC1-F641-49B1-948F-ED207961F305}"/>
              </a:ext>
            </a:extLst>
          </p:cNvPr>
          <p:cNvSpPr txBox="1">
            <a:spLocks/>
          </p:cNvSpPr>
          <p:nvPr/>
        </p:nvSpPr>
        <p:spPr>
          <a:xfrm>
            <a:off x="5499745" y="45445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Tính</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năng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hỏi</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đáp</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và</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đóng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góp</a:t>
            </a:r>
            <a:r>
              <a:rPr lang="en-US" altLang="ko-KR" sz="1400" b="1" dirty="0">
                <a:solidFill>
                  <a:schemeClr val="bg1"/>
                </a:solidFill>
                <a:cs typeface="Arial" pitchFamily="34" charset="0"/>
              </a:rPr>
              <a:t> ý </a:t>
            </a:r>
            <a:r>
              <a:rPr lang="en-US" altLang="ko-KR" sz="1400" b="1" dirty="0" err="1">
                <a:solidFill>
                  <a:schemeClr val="bg1"/>
                </a:solidFill>
                <a:cs typeface="Arial" pitchFamily="34" charset="0"/>
              </a:rPr>
              <a:t>kiến</a:t>
            </a:r>
            <a:endParaRPr lang="en-US" altLang="ko-KR" sz="1400" b="1" dirty="0">
              <a:solidFill>
                <a:schemeClr val="bg1"/>
              </a:solidFill>
              <a:cs typeface="Arial" pitchFamily="34" charset="0"/>
            </a:endParaRPr>
          </a:p>
        </p:txBody>
      </p:sp>
      <p:sp>
        <p:nvSpPr>
          <p:cNvPr id="63" name="TextBox 62">
            <a:extLst>
              <a:ext uri="{FF2B5EF4-FFF2-40B4-BE49-F238E27FC236}">
                <a16:creationId xmlns:a16="http://schemas.microsoft.com/office/drawing/2014/main" id="{8A3982F8-35F1-406C-BCE8-1751087AB0C6}"/>
              </a:ext>
            </a:extLst>
          </p:cNvPr>
          <p:cNvSpPr txBox="1"/>
          <p:nvPr/>
        </p:nvSpPr>
        <p:spPr>
          <a:xfrm>
            <a:off x="5664996" y="989356"/>
            <a:ext cx="5742077" cy="276999"/>
          </a:xfrm>
          <a:prstGeom prst="rect">
            <a:avLst/>
          </a:prstGeom>
          <a:noFill/>
        </p:spPr>
        <p:txBody>
          <a:bodyPr wrap="square" rtlCol="0">
            <a:spAutoFit/>
          </a:bodyPr>
          <a:lstStyle/>
          <a:p>
            <a:r>
              <a:rPr lang="en-US" altLang="ko-KR" sz="1200" dirty="0">
                <a:cs typeface="Arial" pitchFamily="34" charset="0"/>
              </a:rPr>
              <a:t>Show </a:t>
            </a:r>
            <a:r>
              <a:rPr lang="en-US" altLang="ko-KR" sz="1200" dirty="0" err="1">
                <a:cs typeface="Arial" pitchFamily="34" charset="0"/>
              </a:rPr>
              <a:t>ra</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showroom</a:t>
            </a:r>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96FE18F4-EF0A-4710-87A1-91BC9BF701D3}"/>
              </a:ext>
            </a:extLst>
          </p:cNvPr>
          <p:cNvSpPr txBox="1"/>
          <p:nvPr/>
        </p:nvSpPr>
        <p:spPr>
          <a:xfrm>
            <a:off x="5664996" y="1354948"/>
            <a:ext cx="5739379"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Cho </a:t>
            </a:r>
            <a:r>
              <a:rPr lang="en-US" altLang="ko-KR" sz="1200" dirty="0" err="1">
                <a:solidFill>
                  <a:schemeClr val="tx1">
                    <a:lumMod val="75000"/>
                    <a:lumOff val="25000"/>
                  </a:schemeClr>
                </a:solidFill>
                <a:cs typeface="Arial" pitchFamily="34" charset="0"/>
              </a:rPr>
              <a:t>phép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thao</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tác</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tìm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kiếm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trên</a:t>
            </a:r>
            <a:r>
              <a:rPr lang="en-US" altLang="ko-KR" sz="1200" dirty="0">
                <a:solidFill>
                  <a:schemeClr val="tx1">
                    <a:lumMod val="75000"/>
                    <a:lumOff val="25000"/>
                  </a:schemeClr>
                </a:solidFill>
                <a:cs typeface="Arial" pitchFamily="34" charset="0"/>
              </a:rPr>
              <a:t> google map</a:t>
            </a:r>
          </a:p>
        </p:txBody>
      </p:sp>
      <p:sp>
        <p:nvSpPr>
          <p:cNvPr id="66" name="Oval 20">
            <a:extLst>
              <a:ext uri="{FF2B5EF4-FFF2-40B4-BE49-F238E27FC236}">
                <a16:creationId xmlns:a16="http://schemas.microsoft.com/office/drawing/2014/main" id="{4274AFEF-EA3B-4183-AFB9-8E6575FB3FF6}"/>
              </a:ext>
            </a:extLst>
          </p:cNvPr>
          <p:cNvSpPr/>
          <p:nvPr/>
        </p:nvSpPr>
        <p:spPr>
          <a:xfrm>
            <a:off x="5475154" y="106465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7" name="Oval 21">
            <a:extLst>
              <a:ext uri="{FF2B5EF4-FFF2-40B4-BE49-F238E27FC236}">
                <a16:creationId xmlns:a16="http://schemas.microsoft.com/office/drawing/2014/main" id="{281E0BB2-0320-4DC6-AF93-89A000BBFA9A}"/>
              </a:ext>
            </a:extLst>
          </p:cNvPr>
          <p:cNvSpPr/>
          <p:nvPr/>
        </p:nvSpPr>
        <p:spPr>
          <a:xfrm>
            <a:off x="5475154" y="143024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4" name="Oval 45">
            <a:extLst>
              <a:ext uri="{FF2B5EF4-FFF2-40B4-BE49-F238E27FC236}">
                <a16:creationId xmlns:a16="http://schemas.microsoft.com/office/drawing/2014/main" id="{D6CE6720-15C5-4069-ABD0-A4BB58416E36}"/>
              </a:ext>
            </a:extLst>
          </p:cNvPr>
          <p:cNvSpPr/>
          <p:nvPr/>
        </p:nvSpPr>
        <p:spPr>
          <a:xfrm>
            <a:off x="5475154" y="3040748"/>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9" name="TextBox 78">
            <a:extLst>
              <a:ext uri="{FF2B5EF4-FFF2-40B4-BE49-F238E27FC236}">
                <a16:creationId xmlns:a16="http://schemas.microsoft.com/office/drawing/2014/main" id="{A26FC33E-7873-4B88-B3F0-AF00A2B465BA}"/>
              </a:ext>
            </a:extLst>
          </p:cNvPr>
          <p:cNvSpPr txBox="1"/>
          <p:nvPr/>
        </p:nvSpPr>
        <p:spPr>
          <a:xfrm>
            <a:off x="5664996" y="4941170"/>
            <a:ext cx="5739379"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Khách</a:t>
            </a:r>
            <a:r>
              <a:rPr lang="en-US" altLang="ko-KR" sz="1200" dirty="0">
                <a:solidFill>
                  <a:schemeClr val="tx1">
                    <a:lumMod val="75000"/>
                    <a:lumOff val="25000"/>
                  </a:schemeClr>
                </a:solidFill>
                <a:cs typeface="Arial" pitchFamily="34" charset="0"/>
              </a:rPr>
              <a:t> hang </a:t>
            </a:r>
            <a:r>
              <a:rPr lang="en-US" altLang="ko-KR" sz="1200" dirty="0" err="1">
                <a:solidFill>
                  <a:schemeClr val="tx1">
                    <a:lumMod val="75000"/>
                    <a:lumOff val="25000"/>
                  </a:schemeClr>
                </a:solidFill>
                <a:cs typeface="Arial" pitchFamily="34" charset="0"/>
              </a:rPr>
              <a:t>chỉ</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cần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điền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thông</a:t>
            </a:r>
            <a:r>
              <a:rPr lang="en-US" altLang="ko-KR" sz="1200" dirty="0">
                <a:solidFill>
                  <a:schemeClr val="tx1">
                    <a:lumMod val="75000"/>
                    <a:lumOff val="25000"/>
                  </a:schemeClr>
                </a:solidFill>
                <a:cs typeface="Arial" pitchFamily="34" charset="0"/>
              </a:rPr>
              <a:t> tin </a:t>
            </a:r>
            <a:r>
              <a:rPr lang="en-US" altLang="ko-KR" sz="1200" dirty="0" err="1">
                <a:solidFill>
                  <a:schemeClr val="tx1">
                    <a:lumMod val="75000"/>
                    <a:lumOff val="25000"/>
                  </a:schemeClr>
                </a:solidFill>
                <a:cs typeface="Arial" pitchFamily="34" charset="0"/>
              </a:rPr>
              <a:t>cần</a:t>
            </a:r>
            <a:r>
              <a:rPr lang="en-US" altLang="ko-KR" sz="1200" dirty="0">
                <a:solidFill>
                  <a:schemeClr val="tx1">
                    <a:lumMod val="75000"/>
                    <a:lumOff val="25000"/>
                  </a:schemeClr>
                </a:solidFill>
                <a:cs typeface="Arial" pitchFamily="34" charset="0"/>
              </a:rPr>
              <a:t> t</a:t>
            </a:r>
            <a:r>
              <a:rPr lang="vi-VN" altLang="ko-KR" sz="1200" dirty="0">
                <a:solidFill>
                  <a:schemeClr val="tx1">
                    <a:lumMod val="75000"/>
                    <a:lumOff val="25000"/>
                  </a:schemeClr>
                </a:solidFill>
                <a:cs typeface="Arial" pitchFamily="34" charset="0"/>
              </a:rPr>
              <a:t>ư</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vấn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vào</a:t>
            </a:r>
            <a:r>
              <a:rPr lang="en-US" altLang="ko-KR" sz="1200" dirty="0">
                <a:solidFill>
                  <a:schemeClr val="tx1">
                    <a:lumMod val="75000"/>
                    <a:lumOff val="25000"/>
                  </a:schemeClr>
                </a:solidFill>
                <a:cs typeface="Arial" pitchFamily="34" charset="0"/>
              </a:rPr>
              <a:t> form, </a:t>
            </a:r>
            <a:r>
              <a:rPr lang="en-US" altLang="ko-KR" sz="1200" dirty="0" err="1">
                <a:solidFill>
                  <a:schemeClr val="tx1">
                    <a:lumMod val="75000"/>
                    <a:lumOff val="25000"/>
                  </a:schemeClr>
                </a:solidFill>
                <a:cs typeface="Arial" pitchFamily="34" charset="0"/>
              </a:rPr>
              <a:t>đội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ngũ</a:t>
            </a:r>
            <a:r>
              <a:rPr lang="en-US" altLang="ko-KR" sz="1200" dirty="0">
                <a:solidFill>
                  <a:schemeClr val="tx1">
                    <a:lumMod val="75000"/>
                    <a:lumOff val="25000"/>
                  </a:schemeClr>
                </a:solidFill>
                <a:cs typeface="Arial" pitchFamily="34" charset="0"/>
              </a:rPr>
              <a:t> t</a:t>
            </a:r>
            <a:r>
              <a:rPr lang="vi-VN" altLang="ko-KR" sz="1200" dirty="0">
                <a:solidFill>
                  <a:schemeClr val="tx1">
                    <a:lumMod val="75000"/>
                    <a:lumOff val="25000"/>
                  </a:schemeClr>
                </a:solidFill>
                <a:cs typeface="Arial" pitchFamily="34" charset="0"/>
              </a:rPr>
              <a:t>ư</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vấn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sẽ</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hỗ</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trợ</a:t>
            </a:r>
            <a:endParaRPr lang="en-US" altLang="ko-KR" sz="1200" dirty="0">
              <a:solidFill>
                <a:schemeClr val="tx1">
                  <a:lumMod val="75000"/>
                  <a:lumOff val="25000"/>
                </a:schemeClr>
              </a:solidFill>
              <a:cs typeface="Arial" pitchFamily="34" charset="0"/>
            </a:endParaRPr>
          </a:p>
        </p:txBody>
      </p:sp>
      <p:sp>
        <p:nvSpPr>
          <p:cNvPr id="82" name="Oval 54">
            <a:extLst>
              <a:ext uri="{FF2B5EF4-FFF2-40B4-BE49-F238E27FC236}">
                <a16:creationId xmlns:a16="http://schemas.microsoft.com/office/drawing/2014/main" id="{56B8FBF9-2C8E-46F8-824A-CD94527AD36E}"/>
              </a:ext>
            </a:extLst>
          </p:cNvPr>
          <p:cNvSpPr/>
          <p:nvPr/>
        </p:nvSpPr>
        <p:spPr>
          <a:xfrm>
            <a:off x="5475154" y="5016468"/>
            <a:ext cx="144000" cy="14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0" name="TextBox 39">
            <a:extLst/>
          </p:cNvPr>
          <p:cNvSpPr txBox="1"/>
          <p:nvPr/>
        </p:nvSpPr>
        <p:spPr>
          <a:xfrm>
            <a:off x="5664996" y="3001497"/>
            <a:ext cx="5742077" cy="276999"/>
          </a:xfrm>
          <a:prstGeom prst="rect">
            <a:avLst/>
          </a:prstGeom>
          <a:noFill/>
        </p:spPr>
        <p:txBody>
          <a:bodyPr wrap="square" rtlCol="0">
            <a:spAutoFit/>
          </a:bodyPr>
          <a:lstStyle/>
          <a:p>
            <a:r>
              <a:rPr lang="en-US" altLang="ko-KR" sz="1200" dirty="0" err="1">
                <a:cs typeface="Arial" pitchFamily="34" charset="0"/>
              </a:rPr>
              <a:t>Tìm</a:t>
            </a:r>
            <a:r>
              <a:rPr lang="en-US" altLang="ko-KR" sz="1200" dirty="0">
                <a:cs typeface="Arial" pitchFamily="34" charset="0"/>
              </a:rPr>
              <a:t> </a:t>
            </a:r>
            <a:r>
              <a:rPr lang="en-US" altLang="ko-KR" sz="1200" dirty="0" err="1">
                <a:cs typeface="Arial" pitchFamily="34" charset="0"/>
              </a:rPr>
              <a:t>kiếm</a:t>
            </a:r>
            <a:r>
              <a:rPr lang="en-US" altLang="ko-KR" sz="1200" dirty="0">
                <a:cs typeface="Arial" pitchFamily="34" charset="0"/>
              </a:rPr>
              <a:t> </a:t>
            </a:r>
            <a:r>
              <a:rPr lang="en-US" altLang="ko-KR" sz="1200" dirty="0" err="1">
                <a:cs typeface="Arial" pitchFamily="34" charset="0"/>
              </a:rPr>
              <a:t>xe</a:t>
            </a:r>
            <a:r>
              <a:rPr lang="en-US" altLang="ko-KR" sz="1200" dirty="0">
                <a:cs typeface="Arial" pitchFamily="34" charset="0"/>
              </a:rPr>
              <a:t> </a:t>
            </a:r>
            <a:r>
              <a:rPr lang="en-US" altLang="ko-KR" sz="1200" dirty="0" err="1">
                <a:cs typeface="Arial" pitchFamily="34" charset="0"/>
              </a:rPr>
              <a:t>theo</a:t>
            </a:r>
            <a:r>
              <a:rPr lang="en-US" altLang="ko-KR" sz="1200" dirty="0">
                <a:cs typeface="Arial" pitchFamily="34" charset="0"/>
              </a:rPr>
              <a:t> </a:t>
            </a:r>
            <a:r>
              <a:rPr lang="en-US" altLang="ko-KR" sz="1200" dirty="0" err="1">
                <a:cs typeface="Arial" pitchFamily="34" charset="0"/>
              </a:rPr>
              <a:t>Tên</a:t>
            </a:r>
            <a:r>
              <a:rPr lang="en-US" altLang="ko-KR" sz="1200" dirty="0">
                <a:cs typeface="Arial" pitchFamily="34" charset="0"/>
              </a:rPr>
              <a:t> </a:t>
            </a:r>
            <a:r>
              <a:rPr lang="en-US" altLang="ko-KR" sz="1200" dirty="0" err="1">
                <a:cs typeface="Arial" pitchFamily="34" charset="0"/>
              </a:rPr>
              <a:t>xe</a:t>
            </a:r>
            <a:endParaRPr lang="en-US" altLang="ko-KR" sz="1200" dirty="0">
              <a:solidFill>
                <a:schemeClr val="tx1">
                  <a:lumMod val="75000"/>
                  <a:lumOff val="25000"/>
                </a:schemeClr>
              </a:solidFill>
              <a:cs typeface="Arial" pitchFamily="34" charset="0"/>
            </a:endParaRPr>
          </a:p>
        </p:txBody>
      </p:sp>
      <p:pic>
        <p:nvPicPr>
          <p:cNvPr id="23" name="Picture Placeholder 22"/>
          <p:cNvPicPr>
            <a:picLocks noGrp="1"/>
          </p:cNvPicPr>
          <p:nvPr>
            <p:ph type="pic" idx="14"/>
          </p:nvPr>
        </p:nvPicPr>
        <p:blipFill rotWithShape="1">
          <a:blip r:embed="rId2"/>
          <a:srcRect t="1697" b="1697"/>
          <a:stretch/>
        </p:blipFill>
        <p:spPr bwMode="auto">
          <a:prstGeom prst="rect">
            <a:avLst/>
          </a:prstGeom>
          <a:ln>
            <a:noFill/>
          </a:ln>
          <a:extLst>
            <a:ext uri="{53640926-AAD7-44D8-BBD7-CCE9431645EC}">
              <a14:shadowObscured xmlns:a14="http://schemas.microsoft.com/office/drawing/2010/main"/>
            </a:ext>
          </a:extLst>
        </p:spPr>
      </p:pic>
      <p:pic>
        <p:nvPicPr>
          <p:cNvPr id="26" name="Picture Placeholder 25"/>
          <p:cNvPicPr>
            <a:picLocks noGrp="1"/>
          </p:cNvPicPr>
          <p:nvPr>
            <p:ph type="pic" idx="15"/>
          </p:nvPr>
        </p:nvPicPr>
        <p:blipFill>
          <a:blip r:embed="rId3"/>
          <a:srcRect t="1654" b="1654"/>
          <a:stretch>
            <a:fillRect/>
          </a:stretch>
        </p:blipFill>
        <p:spPr>
          <a:prstGeom prst="rect">
            <a:avLst/>
          </a:prstGeom>
        </p:spPr>
      </p:pic>
      <p:pic>
        <p:nvPicPr>
          <p:cNvPr id="28" name="Picture Placeholder 27"/>
          <p:cNvPicPr>
            <a:picLocks noGrp="1"/>
          </p:cNvPicPr>
          <p:nvPr>
            <p:ph type="pic" idx="16"/>
          </p:nvPr>
        </p:nvPicPr>
        <p:blipFill rotWithShape="1">
          <a:blip r:embed="rId4"/>
          <a:srcRect t="1654" b="1654"/>
          <a:stretch/>
        </p:blipFill>
        <p:spPr bwMode="auto">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9934384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66715" y="3044281"/>
            <a:ext cx="2820003" cy="769441"/>
          </a:xfrm>
          <a:prstGeom prst="rect">
            <a:avLst/>
          </a:prstGeom>
          <a:noFill/>
        </p:spPr>
        <p:txBody>
          <a:bodyPr wrap="none" rtlCol="0">
            <a:spAutoFit/>
          </a:bodyPr>
          <a:lstStyle/>
          <a:p>
            <a:r>
              <a:rPr lang="en-US" altLang="ko-KR" sz="4400" b="1" dirty="0" err="1">
                <a:solidFill>
                  <a:schemeClr val="bg1"/>
                </a:solidFill>
                <a:latin typeface="Arial" pitchFamily="34" charset="0"/>
                <a:cs typeface="Arial" pitchFamily="34" charset="0"/>
              </a:rPr>
              <a:t>Giao</a:t>
            </a:r>
            <a:r>
              <a:rPr lang="en-US" altLang="ko-KR" sz="4400" b="1" dirty="0">
                <a:solidFill>
                  <a:schemeClr val="bg1"/>
                </a:solidFill>
                <a:latin typeface="Arial" pitchFamily="34" charset="0"/>
                <a:cs typeface="Arial" pitchFamily="34" charset="0"/>
              </a:rPr>
              <a:t> </a:t>
            </a:r>
            <a:r>
              <a:rPr lang="en-US" altLang="ko-KR" sz="4400" b="1" dirty="0" err="1">
                <a:solidFill>
                  <a:schemeClr val="bg1"/>
                </a:solidFill>
                <a:latin typeface="Arial" pitchFamily="34" charset="0"/>
                <a:cs typeface="Arial" pitchFamily="34" charset="0"/>
              </a:rPr>
              <a:t>Diện</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5375920" y="557836"/>
            <a:ext cx="592056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p>
        </p:txBody>
      </p:sp>
      <p:sp>
        <p:nvSpPr>
          <p:cNvPr id="42" name="Rectangle 13">
            <a:extLst>
              <a:ext uri="{FF2B5EF4-FFF2-40B4-BE49-F238E27FC236}">
                <a16:creationId xmlns:a16="http://schemas.microsoft.com/office/drawing/2014/main" id="{118A4AC8-C68A-42EF-9875-9688024B5701}"/>
              </a:ext>
            </a:extLst>
          </p:cNvPr>
          <p:cNvSpPr/>
          <p:nvPr/>
        </p:nvSpPr>
        <p:spPr>
          <a:xfrm>
            <a:off x="5375920" y="2540253"/>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Rectangle 14">
            <a:extLst>
              <a:ext uri="{FF2B5EF4-FFF2-40B4-BE49-F238E27FC236}">
                <a16:creationId xmlns:a16="http://schemas.microsoft.com/office/drawing/2014/main" id="{1F457674-F9CB-4E0D-9326-BCCFEEA3624C}"/>
              </a:ext>
            </a:extLst>
          </p:cNvPr>
          <p:cNvSpPr/>
          <p:nvPr/>
        </p:nvSpPr>
        <p:spPr>
          <a:xfrm>
            <a:off x="5375920" y="4508603"/>
            <a:ext cx="5920561"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5499745" y="6078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Quản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Trị</a:t>
            </a:r>
            <a:r>
              <a:rPr lang="en-US" altLang="ko-KR" sz="1400" b="1" dirty="0">
                <a:solidFill>
                  <a:schemeClr val="bg1"/>
                </a:solidFill>
                <a:cs typeface="Arial" pitchFamily="34" charset="0"/>
              </a:rPr>
              <a:t> User</a:t>
            </a: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5499745" y="257623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Quản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trị</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xe</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và</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các</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hãng</a:t>
            </a:r>
            <a:endParaRPr lang="en-US" altLang="ko-KR" sz="1400" b="1" dirty="0">
              <a:solidFill>
                <a:schemeClr val="bg1"/>
              </a:solidFill>
              <a:cs typeface="Arial" pitchFamily="34" charset="0"/>
            </a:endParaRPr>
          </a:p>
        </p:txBody>
      </p:sp>
      <p:sp>
        <p:nvSpPr>
          <p:cNvPr id="62" name="Text Placeholder 15">
            <a:extLst>
              <a:ext uri="{FF2B5EF4-FFF2-40B4-BE49-F238E27FC236}">
                <a16:creationId xmlns:a16="http://schemas.microsoft.com/office/drawing/2014/main" id="{4CC8FFC1-F641-49B1-948F-ED207961F305}"/>
              </a:ext>
            </a:extLst>
          </p:cNvPr>
          <p:cNvSpPr txBox="1">
            <a:spLocks/>
          </p:cNvSpPr>
          <p:nvPr/>
        </p:nvSpPr>
        <p:spPr>
          <a:xfrm>
            <a:off x="5499745" y="45445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Quản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trị</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ShowRoom</a:t>
            </a:r>
            <a:endParaRPr lang="en-US" altLang="ko-KR" sz="1400" b="1" dirty="0">
              <a:solidFill>
                <a:schemeClr val="bg1"/>
              </a:solidFill>
              <a:cs typeface="Arial" pitchFamily="34" charset="0"/>
            </a:endParaRPr>
          </a:p>
        </p:txBody>
      </p:sp>
      <p:sp>
        <p:nvSpPr>
          <p:cNvPr id="63" name="TextBox 62">
            <a:extLst>
              <a:ext uri="{FF2B5EF4-FFF2-40B4-BE49-F238E27FC236}">
                <a16:creationId xmlns:a16="http://schemas.microsoft.com/office/drawing/2014/main" id="{8A3982F8-35F1-406C-BCE8-1751087AB0C6}"/>
              </a:ext>
            </a:extLst>
          </p:cNvPr>
          <p:cNvSpPr txBox="1"/>
          <p:nvPr/>
        </p:nvSpPr>
        <p:spPr>
          <a:xfrm>
            <a:off x="5664996" y="989356"/>
            <a:ext cx="5742077" cy="276999"/>
          </a:xfrm>
          <a:prstGeom prst="rect">
            <a:avLst/>
          </a:prstGeom>
          <a:noFill/>
        </p:spPr>
        <p:txBody>
          <a:bodyPr wrap="square" rtlCol="0">
            <a:spAutoFit/>
          </a:bodyPr>
          <a:lstStyle/>
          <a:p>
            <a:r>
              <a:rPr lang="en-US" altLang="ko-KR" sz="1200" dirty="0" err="1">
                <a:cs typeface="Arial" pitchFamily="34" charset="0"/>
              </a:rPr>
              <a:t>Thêm</a:t>
            </a:r>
            <a:r>
              <a:rPr lang="en-US" altLang="ko-KR" sz="1200" dirty="0">
                <a:cs typeface="Arial" pitchFamily="34" charset="0"/>
              </a:rPr>
              <a:t> </a:t>
            </a:r>
            <a:r>
              <a:rPr lang="en-US" altLang="ko-KR" sz="1200" dirty="0" err="1">
                <a:cs typeface="Arial" pitchFamily="34" charset="0"/>
              </a:rPr>
              <a:t>Sửa</a:t>
            </a:r>
            <a:r>
              <a:rPr lang="en-US" altLang="ko-KR" sz="1200" dirty="0">
                <a:cs typeface="Arial" pitchFamily="34" charset="0"/>
              </a:rPr>
              <a:t> </a:t>
            </a:r>
            <a:r>
              <a:rPr lang="en-US" altLang="ko-KR" sz="1200" dirty="0" err="1">
                <a:cs typeface="Arial" pitchFamily="34" charset="0"/>
              </a:rPr>
              <a:t>Xóa</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user</a:t>
            </a:r>
            <a:endParaRPr lang="en-US" altLang="ko-KR" sz="1200" dirty="0">
              <a:solidFill>
                <a:schemeClr val="tx1">
                  <a:lumMod val="75000"/>
                  <a:lumOff val="25000"/>
                </a:schemeClr>
              </a:solidFill>
              <a:cs typeface="Arial" pitchFamily="34" charset="0"/>
            </a:endParaRPr>
          </a:p>
        </p:txBody>
      </p:sp>
      <p:sp>
        <p:nvSpPr>
          <p:cNvPr id="66" name="Oval 20">
            <a:extLst>
              <a:ext uri="{FF2B5EF4-FFF2-40B4-BE49-F238E27FC236}">
                <a16:creationId xmlns:a16="http://schemas.microsoft.com/office/drawing/2014/main" id="{4274AFEF-EA3B-4183-AFB9-8E6575FB3FF6}"/>
              </a:ext>
            </a:extLst>
          </p:cNvPr>
          <p:cNvSpPr/>
          <p:nvPr/>
        </p:nvSpPr>
        <p:spPr>
          <a:xfrm>
            <a:off x="5475154" y="106465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4" name="Oval 45">
            <a:extLst>
              <a:ext uri="{FF2B5EF4-FFF2-40B4-BE49-F238E27FC236}">
                <a16:creationId xmlns:a16="http://schemas.microsoft.com/office/drawing/2014/main" id="{D6CE6720-15C5-4069-ABD0-A4BB58416E36}"/>
              </a:ext>
            </a:extLst>
          </p:cNvPr>
          <p:cNvSpPr/>
          <p:nvPr/>
        </p:nvSpPr>
        <p:spPr>
          <a:xfrm>
            <a:off x="5475154" y="3040748"/>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9" name="TextBox 78">
            <a:extLst>
              <a:ext uri="{FF2B5EF4-FFF2-40B4-BE49-F238E27FC236}">
                <a16:creationId xmlns:a16="http://schemas.microsoft.com/office/drawing/2014/main" id="{A26FC33E-7873-4B88-B3F0-AF00A2B465BA}"/>
              </a:ext>
            </a:extLst>
          </p:cNvPr>
          <p:cNvSpPr txBox="1"/>
          <p:nvPr/>
        </p:nvSpPr>
        <p:spPr>
          <a:xfrm>
            <a:off x="5664996" y="4941170"/>
            <a:ext cx="5739379"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Thêm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Sửa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Xóa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Các</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địa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chỉ</a:t>
            </a:r>
            <a:r>
              <a:rPr lang="en-US" altLang="ko-KR" sz="1200" dirty="0">
                <a:solidFill>
                  <a:schemeClr val="tx1">
                    <a:lumMod val="75000"/>
                    <a:lumOff val="25000"/>
                  </a:schemeClr>
                </a:solidFill>
                <a:cs typeface="Arial" pitchFamily="34" charset="0"/>
              </a:rPr>
              <a:t> Showroom</a:t>
            </a:r>
          </a:p>
        </p:txBody>
      </p:sp>
      <p:sp>
        <p:nvSpPr>
          <p:cNvPr id="82" name="Oval 54">
            <a:extLst>
              <a:ext uri="{FF2B5EF4-FFF2-40B4-BE49-F238E27FC236}">
                <a16:creationId xmlns:a16="http://schemas.microsoft.com/office/drawing/2014/main" id="{56B8FBF9-2C8E-46F8-824A-CD94527AD36E}"/>
              </a:ext>
            </a:extLst>
          </p:cNvPr>
          <p:cNvSpPr/>
          <p:nvPr/>
        </p:nvSpPr>
        <p:spPr>
          <a:xfrm>
            <a:off x="5475154" y="5016468"/>
            <a:ext cx="144000" cy="14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0" name="TextBox 39">
            <a:extLst/>
          </p:cNvPr>
          <p:cNvSpPr txBox="1"/>
          <p:nvPr/>
        </p:nvSpPr>
        <p:spPr>
          <a:xfrm>
            <a:off x="5664996" y="3001497"/>
            <a:ext cx="5742077" cy="276999"/>
          </a:xfrm>
          <a:prstGeom prst="rect">
            <a:avLst/>
          </a:prstGeom>
          <a:noFill/>
        </p:spPr>
        <p:txBody>
          <a:bodyPr wrap="square" rtlCol="0">
            <a:spAutoFit/>
          </a:bodyPr>
          <a:lstStyle/>
          <a:p>
            <a:r>
              <a:rPr lang="en-US" altLang="ko-KR" sz="1200" dirty="0" err="1">
                <a:cs typeface="Arial" pitchFamily="34" charset="0"/>
              </a:rPr>
              <a:t>Quản</a:t>
            </a:r>
            <a:r>
              <a:rPr lang="en-US" altLang="ko-KR" sz="1200" dirty="0">
                <a:cs typeface="Arial" pitchFamily="34" charset="0"/>
              </a:rPr>
              <a:t> </a:t>
            </a:r>
            <a:r>
              <a:rPr lang="en-US" altLang="ko-KR" sz="1200" dirty="0" err="1">
                <a:cs typeface="Arial" pitchFamily="34" charset="0"/>
              </a:rPr>
              <a:t>trị</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a:t>
            </a:r>
            <a:r>
              <a:rPr lang="en-US" altLang="ko-KR" sz="1200" dirty="0" err="1">
                <a:cs typeface="Arial" pitchFamily="34" charset="0"/>
              </a:rPr>
              <a:t>dòng</a:t>
            </a:r>
            <a:r>
              <a:rPr lang="en-US" altLang="ko-KR" sz="1200" dirty="0">
                <a:cs typeface="Arial" pitchFamily="34" charset="0"/>
              </a:rPr>
              <a:t> </a:t>
            </a:r>
            <a:r>
              <a:rPr lang="en-US" altLang="ko-KR" sz="1200" dirty="0" err="1">
                <a:cs typeface="Arial" pitchFamily="34" charset="0"/>
              </a:rPr>
              <a:t>xe</a:t>
            </a:r>
            <a:r>
              <a:rPr lang="en-US" altLang="ko-KR" sz="1200" dirty="0">
                <a:cs typeface="Arial" pitchFamily="34" charset="0"/>
              </a:rPr>
              <a:t> </a:t>
            </a:r>
            <a:r>
              <a:rPr lang="en-US" altLang="ko-KR" sz="1200" dirty="0" err="1">
                <a:cs typeface="Arial" pitchFamily="34" charset="0"/>
              </a:rPr>
              <a:t>và</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hang </a:t>
            </a:r>
            <a:endParaRPr lang="en-US" altLang="ko-KR" sz="1200" dirty="0">
              <a:solidFill>
                <a:schemeClr val="tx1">
                  <a:lumMod val="75000"/>
                  <a:lumOff val="25000"/>
                </a:schemeClr>
              </a:solidFill>
              <a:cs typeface="Arial" pitchFamily="34" charset="0"/>
            </a:endParaRPr>
          </a:p>
        </p:txBody>
      </p:sp>
      <p:pic>
        <p:nvPicPr>
          <p:cNvPr id="22" name="Picture Placeholder 21"/>
          <p:cNvPicPr>
            <a:picLocks noGrp="1"/>
          </p:cNvPicPr>
          <p:nvPr>
            <p:ph type="pic" idx="14"/>
          </p:nvPr>
        </p:nvPicPr>
        <p:blipFill>
          <a:blip r:embed="rId2"/>
          <a:srcRect t="1697" b="1697"/>
          <a:stretch>
            <a:fillRect/>
          </a:stretch>
        </p:blipFill>
        <p:spPr>
          <a:prstGeom prst="rect">
            <a:avLst/>
          </a:prstGeom>
        </p:spPr>
      </p:pic>
      <p:pic>
        <p:nvPicPr>
          <p:cNvPr id="25" name="Picture Placeholder 24"/>
          <p:cNvPicPr>
            <a:picLocks noGrp="1"/>
          </p:cNvPicPr>
          <p:nvPr>
            <p:ph type="pic" idx="15"/>
          </p:nvPr>
        </p:nvPicPr>
        <p:blipFill>
          <a:blip r:embed="rId3"/>
          <a:srcRect t="1654" b="1654"/>
          <a:stretch>
            <a:fillRect/>
          </a:stretch>
        </p:blipFill>
        <p:spPr>
          <a:prstGeom prst="rect">
            <a:avLst/>
          </a:prstGeom>
        </p:spPr>
      </p:pic>
      <p:pic>
        <p:nvPicPr>
          <p:cNvPr id="29" name="Picture Placeholder 28"/>
          <p:cNvPicPr>
            <a:picLocks noGrp="1"/>
          </p:cNvPicPr>
          <p:nvPr>
            <p:ph type="pic" idx="16"/>
          </p:nvPr>
        </p:nvPicPr>
        <p:blipFill>
          <a:blip r:embed="rId4"/>
          <a:srcRect t="1654" b="1654"/>
          <a:stretch>
            <a:fillRect/>
          </a:stretch>
        </p:blipFill>
        <p:spPr>
          <a:prstGeom prst="rect">
            <a:avLst/>
          </a:prstGeom>
        </p:spPr>
      </p:pic>
    </p:spTree>
    <p:extLst>
      <p:ext uri="{BB962C8B-B14F-4D97-AF65-F5344CB8AC3E}">
        <p14:creationId xmlns:p14="http://schemas.microsoft.com/office/powerpoint/2010/main" val="35390908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66715" y="3044281"/>
            <a:ext cx="2820003" cy="769441"/>
          </a:xfrm>
          <a:prstGeom prst="rect">
            <a:avLst/>
          </a:prstGeom>
          <a:noFill/>
        </p:spPr>
        <p:txBody>
          <a:bodyPr wrap="none" rtlCol="0">
            <a:spAutoFit/>
          </a:bodyPr>
          <a:lstStyle/>
          <a:p>
            <a:r>
              <a:rPr lang="en-US" altLang="ko-KR" sz="4400" b="1" dirty="0" err="1">
                <a:solidFill>
                  <a:schemeClr val="bg1"/>
                </a:solidFill>
                <a:latin typeface="Arial" pitchFamily="34" charset="0"/>
                <a:cs typeface="Arial" pitchFamily="34" charset="0"/>
              </a:rPr>
              <a:t>Giao</a:t>
            </a:r>
            <a:r>
              <a:rPr lang="en-US" altLang="ko-KR" sz="4400" b="1" dirty="0">
                <a:solidFill>
                  <a:schemeClr val="bg1"/>
                </a:solidFill>
                <a:latin typeface="Arial" pitchFamily="34" charset="0"/>
                <a:cs typeface="Arial" pitchFamily="34" charset="0"/>
              </a:rPr>
              <a:t> </a:t>
            </a:r>
            <a:r>
              <a:rPr lang="en-US" altLang="ko-KR" sz="4400" b="1" dirty="0" err="1">
                <a:solidFill>
                  <a:schemeClr val="bg1"/>
                </a:solidFill>
                <a:latin typeface="Arial" pitchFamily="34" charset="0"/>
                <a:cs typeface="Arial" pitchFamily="34" charset="0"/>
              </a:rPr>
              <a:t>Diện</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5375920" y="557836"/>
            <a:ext cx="592056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p>
        </p:txBody>
      </p:sp>
      <p:sp>
        <p:nvSpPr>
          <p:cNvPr id="42" name="Rectangle 13">
            <a:extLst>
              <a:ext uri="{FF2B5EF4-FFF2-40B4-BE49-F238E27FC236}">
                <a16:creationId xmlns:a16="http://schemas.microsoft.com/office/drawing/2014/main" id="{118A4AC8-C68A-42EF-9875-9688024B5701}"/>
              </a:ext>
            </a:extLst>
          </p:cNvPr>
          <p:cNvSpPr/>
          <p:nvPr/>
        </p:nvSpPr>
        <p:spPr>
          <a:xfrm>
            <a:off x="5375920" y="2540253"/>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Rectangle 14">
            <a:extLst>
              <a:ext uri="{FF2B5EF4-FFF2-40B4-BE49-F238E27FC236}">
                <a16:creationId xmlns:a16="http://schemas.microsoft.com/office/drawing/2014/main" id="{1F457674-F9CB-4E0D-9326-BCCFEEA3624C}"/>
              </a:ext>
            </a:extLst>
          </p:cNvPr>
          <p:cNvSpPr/>
          <p:nvPr/>
        </p:nvSpPr>
        <p:spPr>
          <a:xfrm>
            <a:off x="5375920" y="4508603"/>
            <a:ext cx="5920561"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5499745" y="6078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Quản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Trị</a:t>
            </a:r>
            <a:r>
              <a:rPr lang="en-US" altLang="ko-KR" sz="1400" b="1" dirty="0">
                <a:solidFill>
                  <a:schemeClr val="bg1"/>
                </a:solidFill>
                <a:cs typeface="Arial" pitchFamily="34" charset="0"/>
              </a:rPr>
              <a:t> Tin </a:t>
            </a:r>
            <a:r>
              <a:rPr lang="en-US" altLang="ko-KR" sz="1400" b="1" dirty="0" err="1">
                <a:solidFill>
                  <a:schemeClr val="bg1"/>
                </a:solidFill>
                <a:cs typeface="Arial" pitchFamily="34" charset="0"/>
              </a:rPr>
              <a:t>Tức</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và</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danh</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mục</a:t>
            </a:r>
            <a:endParaRPr lang="en-US" altLang="ko-KR" sz="1400" b="1" dirty="0">
              <a:solidFill>
                <a:schemeClr val="bg1"/>
              </a:solidFill>
              <a:cs typeface="Arial" pitchFamily="34" charset="0"/>
            </a:endParaRP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5499745" y="257623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err="1">
                <a:solidFill>
                  <a:schemeClr val="bg1"/>
                </a:solidFill>
                <a:cs typeface="Arial" pitchFamily="34" charset="0"/>
              </a:rPr>
              <a:t>Quản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trị</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các</a:t>
            </a:r>
            <a:r>
              <a:rPr lang="en-US" altLang="ko-KR" sz="1400" b="1" dirty="0">
                <a:solidFill>
                  <a:schemeClr val="bg1"/>
                </a:solidFill>
                <a:cs typeface="Arial" pitchFamily="34" charset="0"/>
              </a:rPr>
              <a:t> đ</a:t>
            </a:r>
            <a:r>
              <a:rPr lang="vi-VN" altLang="ko-KR" sz="1400" b="1" dirty="0">
                <a:solidFill>
                  <a:schemeClr val="bg1"/>
                </a:solidFill>
                <a:cs typeface="Arial" pitchFamily="34" charset="0"/>
              </a:rPr>
              <a:t>ơ</a:t>
            </a:r>
            <a:r>
              <a:rPr lang="en-US" altLang="ko-KR" sz="1400" b="1" dirty="0">
                <a:solidFill>
                  <a:schemeClr val="bg1"/>
                </a:solidFill>
                <a:cs typeface="Arial" pitchFamily="34" charset="0"/>
              </a:rPr>
              <a:t>n </a:t>
            </a:r>
            <a:r>
              <a:rPr lang="en-US" altLang="ko-KR" sz="1400" b="1" dirty="0" err="1">
                <a:solidFill>
                  <a:schemeClr val="bg1"/>
                </a:solidFill>
                <a:cs typeface="Arial" pitchFamily="34" charset="0"/>
              </a:rPr>
              <a:t>hẹn</a:t>
            </a:r>
            <a:endParaRPr lang="en-US" altLang="ko-KR" sz="1400" b="1" dirty="0">
              <a:solidFill>
                <a:schemeClr val="bg1"/>
              </a:solidFill>
              <a:cs typeface="Arial" pitchFamily="34" charset="0"/>
            </a:endParaRPr>
          </a:p>
        </p:txBody>
      </p:sp>
      <p:sp>
        <p:nvSpPr>
          <p:cNvPr id="62" name="Text Placeholder 15">
            <a:extLst>
              <a:ext uri="{FF2B5EF4-FFF2-40B4-BE49-F238E27FC236}">
                <a16:creationId xmlns:a16="http://schemas.microsoft.com/office/drawing/2014/main" id="{4CC8FFC1-F641-49B1-948F-ED207961F305}"/>
              </a:ext>
            </a:extLst>
          </p:cNvPr>
          <p:cNvSpPr txBox="1">
            <a:spLocks/>
          </p:cNvSpPr>
          <p:nvPr/>
        </p:nvSpPr>
        <p:spPr>
          <a:xfrm>
            <a:off x="5499745" y="45445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Responsive</a:t>
            </a:r>
          </a:p>
        </p:txBody>
      </p:sp>
      <p:sp>
        <p:nvSpPr>
          <p:cNvPr id="63" name="TextBox 62">
            <a:extLst>
              <a:ext uri="{FF2B5EF4-FFF2-40B4-BE49-F238E27FC236}">
                <a16:creationId xmlns:a16="http://schemas.microsoft.com/office/drawing/2014/main" id="{8A3982F8-35F1-406C-BCE8-1751087AB0C6}"/>
              </a:ext>
            </a:extLst>
          </p:cNvPr>
          <p:cNvSpPr txBox="1"/>
          <p:nvPr/>
        </p:nvSpPr>
        <p:spPr>
          <a:xfrm>
            <a:off x="5664996" y="989356"/>
            <a:ext cx="5742077" cy="276999"/>
          </a:xfrm>
          <a:prstGeom prst="rect">
            <a:avLst/>
          </a:prstGeom>
          <a:noFill/>
        </p:spPr>
        <p:txBody>
          <a:bodyPr wrap="square" rtlCol="0">
            <a:spAutoFit/>
          </a:bodyPr>
          <a:lstStyle/>
          <a:p>
            <a:r>
              <a:rPr lang="en-US" altLang="ko-KR" sz="1200" dirty="0" err="1">
                <a:cs typeface="Arial" pitchFamily="34" charset="0"/>
              </a:rPr>
              <a:t>Thêm</a:t>
            </a:r>
            <a:r>
              <a:rPr lang="en-US" altLang="ko-KR" sz="1200" dirty="0">
                <a:cs typeface="Arial" pitchFamily="34" charset="0"/>
              </a:rPr>
              <a:t> </a:t>
            </a:r>
            <a:r>
              <a:rPr lang="en-US" altLang="ko-KR" sz="1200" dirty="0" err="1">
                <a:cs typeface="Arial" pitchFamily="34" charset="0"/>
              </a:rPr>
              <a:t>Sửa</a:t>
            </a:r>
            <a:r>
              <a:rPr lang="en-US" altLang="ko-KR" sz="1200" dirty="0">
                <a:cs typeface="Arial" pitchFamily="34" charset="0"/>
              </a:rPr>
              <a:t> </a:t>
            </a:r>
            <a:r>
              <a:rPr lang="en-US" altLang="ko-KR" sz="1200" dirty="0" err="1">
                <a:cs typeface="Arial" pitchFamily="34" charset="0"/>
              </a:rPr>
              <a:t>Xóa</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tin </a:t>
            </a:r>
            <a:r>
              <a:rPr lang="en-US" altLang="ko-KR" sz="1200" dirty="0" err="1">
                <a:cs typeface="Arial" pitchFamily="34" charset="0"/>
              </a:rPr>
              <a:t>tức</a:t>
            </a:r>
            <a:r>
              <a:rPr lang="en-US" altLang="ko-KR" sz="1200" dirty="0">
                <a:cs typeface="Arial" pitchFamily="34" charset="0"/>
              </a:rPr>
              <a:t> </a:t>
            </a:r>
            <a:r>
              <a:rPr lang="en-US" altLang="ko-KR" sz="1200" dirty="0" err="1">
                <a:cs typeface="Arial" pitchFamily="34" charset="0"/>
              </a:rPr>
              <a:t>và</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a:t>
            </a:r>
            <a:r>
              <a:rPr lang="en-US" altLang="ko-KR" sz="1200" dirty="0" err="1">
                <a:cs typeface="Arial" pitchFamily="34" charset="0"/>
              </a:rPr>
              <a:t>danh</a:t>
            </a:r>
            <a:r>
              <a:rPr lang="en-US" altLang="ko-KR" sz="1200" dirty="0">
                <a:cs typeface="Arial" pitchFamily="34" charset="0"/>
              </a:rPr>
              <a:t> </a:t>
            </a:r>
            <a:r>
              <a:rPr lang="en-US" altLang="ko-KR" sz="1200" dirty="0" err="1">
                <a:cs typeface="Arial" pitchFamily="34" charset="0"/>
              </a:rPr>
              <a:t>mục</a:t>
            </a:r>
            <a:endParaRPr lang="en-US" altLang="ko-KR" sz="1200" dirty="0">
              <a:solidFill>
                <a:schemeClr val="tx1">
                  <a:lumMod val="75000"/>
                  <a:lumOff val="25000"/>
                </a:schemeClr>
              </a:solidFill>
              <a:cs typeface="Arial" pitchFamily="34" charset="0"/>
            </a:endParaRPr>
          </a:p>
        </p:txBody>
      </p:sp>
      <p:sp>
        <p:nvSpPr>
          <p:cNvPr id="66" name="Oval 20">
            <a:extLst>
              <a:ext uri="{FF2B5EF4-FFF2-40B4-BE49-F238E27FC236}">
                <a16:creationId xmlns:a16="http://schemas.microsoft.com/office/drawing/2014/main" id="{4274AFEF-EA3B-4183-AFB9-8E6575FB3FF6}"/>
              </a:ext>
            </a:extLst>
          </p:cNvPr>
          <p:cNvSpPr/>
          <p:nvPr/>
        </p:nvSpPr>
        <p:spPr>
          <a:xfrm>
            <a:off x="5475154" y="106465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4" name="Oval 45">
            <a:extLst>
              <a:ext uri="{FF2B5EF4-FFF2-40B4-BE49-F238E27FC236}">
                <a16:creationId xmlns:a16="http://schemas.microsoft.com/office/drawing/2014/main" id="{D6CE6720-15C5-4069-ABD0-A4BB58416E36}"/>
              </a:ext>
            </a:extLst>
          </p:cNvPr>
          <p:cNvSpPr/>
          <p:nvPr/>
        </p:nvSpPr>
        <p:spPr>
          <a:xfrm>
            <a:off x="5475154" y="3040748"/>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9" name="TextBox 78">
            <a:extLst>
              <a:ext uri="{FF2B5EF4-FFF2-40B4-BE49-F238E27FC236}">
                <a16:creationId xmlns:a16="http://schemas.microsoft.com/office/drawing/2014/main" id="{A26FC33E-7873-4B88-B3F0-AF00A2B465BA}"/>
              </a:ext>
            </a:extLst>
          </p:cNvPr>
          <p:cNvSpPr txBox="1"/>
          <p:nvPr/>
        </p:nvSpPr>
        <p:spPr>
          <a:xfrm>
            <a:off x="5664996" y="4941170"/>
            <a:ext cx="5739379"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a:t>
            </a:r>
            <a:r>
              <a:rPr lang="vi-VN" altLang="ko-KR" sz="1200" dirty="0">
                <a:solidFill>
                  <a:schemeClr val="tx1">
                    <a:lumMod val="75000"/>
                    <a:lumOff val="25000"/>
                  </a:schemeClr>
                </a:solidFill>
                <a:cs typeface="Arial" pitchFamily="34" charset="0"/>
              </a:rPr>
              <a:t>ươ</a:t>
            </a:r>
            <a:r>
              <a:rPr lang="en-US" altLang="ko-KR" sz="1200" dirty="0">
                <a:solidFill>
                  <a:schemeClr val="tx1">
                    <a:lumMod val="75000"/>
                    <a:lumOff val="25000"/>
                  </a:schemeClr>
                </a:solidFill>
                <a:cs typeface="Arial" pitchFamily="34" charset="0"/>
              </a:rPr>
              <a:t>ng </a:t>
            </a:r>
            <a:r>
              <a:rPr lang="en-US" altLang="ko-KR" sz="1200" dirty="0" err="1">
                <a:solidFill>
                  <a:schemeClr val="tx1">
                    <a:lumMod val="75000"/>
                    <a:lumOff val="25000"/>
                  </a:schemeClr>
                </a:solidFill>
                <a:cs typeface="Arial" pitchFamily="34" charset="0"/>
              </a:rPr>
              <a:t>thích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với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mọi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thiết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bị</a:t>
            </a:r>
            <a:endParaRPr lang="en-US" altLang="ko-KR" sz="1200" dirty="0">
              <a:solidFill>
                <a:schemeClr val="tx1">
                  <a:lumMod val="75000"/>
                  <a:lumOff val="25000"/>
                </a:schemeClr>
              </a:solidFill>
              <a:cs typeface="Arial" pitchFamily="34" charset="0"/>
            </a:endParaRPr>
          </a:p>
        </p:txBody>
      </p:sp>
      <p:sp>
        <p:nvSpPr>
          <p:cNvPr id="82" name="Oval 54">
            <a:extLst>
              <a:ext uri="{FF2B5EF4-FFF2-40B4-BE49-F238E27FC236}">
                <a16:creationId xmlns:a16="http://schemas.microsoft.com/office/drawing/2014/main" id="{56B8FBF9-2C8E-46F8-824A-CD94527AD36E}"/>
              </a:ext>
            </a:extLst>
          </p:cNvPr>
          <p:cNvSpPr/>
          <p:nvPr/>
        </p:nvSpPr>
        <p:spPr>
          <a:xfrm>
            <a:off x="5475154" y="5016468"/>
            <a:ext cx="144000" cy="14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0" name="TextBox 39">
            <a:extLst/>
          </p:cNvPr>
          <p:cNvSpPr txBox="1"/>
          <p:nvPr/>
        </p:nvSpPr>
        <p:spPr>
          <a:xfrm>
            <a:off x="5664996" y="3001497"/>
            <a:ext cx="5742077" cy="276999"/>
          </a:xfrm>
          <a:prstGeom prst="rect">
            <a:avLst/>
          </a:prstGeom>
          <a:noFill/>
        </p:spPr>
        <p:txBody>
          <a:bodyPr wrap="square" rtlCol="0">
            <a:spAutoFit/>
          </a:bodyPr>
          <a:lstStyle/>
          <a:p>
            <a:r>
              <a:rPr lang="en-US" altLang="ko-KR" sz="1200" dirty="0" err="1">
                <a:cs typeface="Arial" pitchFamily="34" charset="0"/>
              </a:rPr>
              <a:t>Quản</a:t>
            </a:r>
            <a:r>
              <a:rPr lang="en-US" altLang="ko-KR" sz="1200" dirty="0">
                <a:cs typeface="Arial" pitchFamily="34" charset="0"/>
              </a:rPr>
              <a:t> </a:t>
            </a:r>
            <a:r>
              <a:rPr lang="en-US" altLang="ko-KR" sz="1200" dirty="0" err="1">
                <a:cs typeface="Arial" pitchFamily="34" charset="0"/>
              </a:rPr>
              <a:t>trị</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đ</a:t>
            </a:r>
            <a:r>
              <a:rPr lang="vi-VN" altLang="ko-KR" sz="1200" dirty="0">
                <a:cs typeface="Arial" pitchFamily="34" charset="0"/>
              </a:rPr>
              <a:t>ơ</a:t>
            </a:r>
            <a:r>
              <a:rPr lang="en-US" altLang="ko-KR" sz="1200" dirty="0">
                <a:cs typeface="Arial" pitchFamily="34" charset="0"/>
              </a:rPr>
              <a:t>n </a:t>
            </a:r>
            <a:r>
              <a:rPr lang="en-US" altLang="ko-KR" sz="1200" dirty="0" err="1">
                <a:cs typeface="Arial" pitchFamily="34" charset="0"/>
              </a:rPr>
              <a:t>hẹn</a:t>
            </a:r>
            <a:endParaRPr lang="en-US" altLang="ko-KR" sz="1200" dirty="0">
              <a:solidFill>
                <a:schemeClr val="tx1">
                  <a:lumMod val="75000"/>
                  <a:lumOff val="25000"/>
                </a:schemeClr>
              </a:solidFill>
              <a:cs typeface="Arial" pitchFamily="34" charset="0"/>
            </a:endParaRPr>
          </a:p>
        </p:txBody>
      </p:sp>
      <p:pic>
        <p:nvPicPr>
          <p:cNvPr id="19" name="Picture Placeholder 18"/>
          <p:cNvPicPr>
            <a:picLocks noGrp="1"/>
          </p:cNvPicPr>
          <p:nvPr>
            <p:ph type="pic" idx="14"/>
          </p:nvPr>
        </p:nvPicPr>
        <p:blipFill>
          <a:blip r:embed="rId2"/>
          <a:srcRect t="1697" b="1697"/>
          <a:stretch>
            <a:fillRect/>
          </a:stretch>
        </p:blipFill>
        <p:spPr>
          <a:prstGeom prst="rect">
            <a:avLst/>
          </a:prstGeom>
        </p:spPr>
      </p:pic>
      <p:pic>
        <p:nvPicPr>
          <p:cNvPr id="21" name="Picture Placeholder 20"/>
          <p:cNvPicPr>
            <a:picLocks noGrp="1"/>
          </p:cNvPicPr>
          <p:nvPr>
            <p:ph type="pic" idx="15"/>
          </p:nvPr>
        </p:nvPicPr>
        <p:blipFill>
          <a:blip r:embed="rId3"/>
          <a:srcRect t="1654" b="1654"/>
          <a:stretch>
            <a:fillRect/>
          </a:stretch>
        </p:blipFill>
        <p:spPr>
          <a:prstGeom prst="rect">
            <a:avLst/>
          </a:prstGeom>
        </p:spPr>
      </p:pic>
      <p:pic>
        <p:nvPicPr>
          <p:cNvPr id="23" name="Picture Placeholder 22"/>
          <p:cNvPicPr>
            <a:picLocks noGrp="1"/>
          </p:cNvPicPr>
          <p:nvPr>
            <p:ph type="pic" idx="16"/>
          </p:nvPr>
        </p:nvPicPr>
        <p:blipFill>
          <a:blip r:embed="rId4"/>
          <a:srcRect t="1654" b="1654"/>
          <a:stretch>
            <a:fillRect/>
          </a:stretch>
        </p:blipFill>
        <p:spPr>
          <a:prstGeom prst="rect">
            <a:avLst/>
          </a:prstGeom>
        </p:spPr>
      </p:pic>
    </p:spTree>
    <p:extLst>
      <p:ext uri="{BB962C8B-B14F-4D97-AF65-F5344CB8AC3E}">
        <p14:creationId xmlns:p14="http://schemas.microsoft.com/office/powerpoint/2010/main" val="189842049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CD8E2-83E9-4C41-8C22-8DA12A474C84}"/>
              </a:ext>
            </a:extLst>
          </p:cNvPr>
          <p:cNvSpPr txBox="1"/>
          <p:nvPr/>
        </p:nvSpPr>
        <p:spPr>
          <a:xfrm>
            <a:off x="601065" y="3557023"/>
            <a:ext cx="4253546"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CARVIET</a:t>
            </a:r>
          </a:p>
        </p:txBody>
      </p:sp>
      <p:sp>
        <p:nvSpPr>
          <p:cNvPr id="3" name="TextBox 2">
            <a:extLst>
              <a:ext uri="{FF2B5EF4-FFF2-40B4-BE49-F238E27FC236}">
                <a16:creationId xmlns:a16="http://schemas.microsoft.com/office/drawing/2014/main" id="{418753AE-0EF5-465F-B4DB-12B30EE2FFF8}"/>
              </a:ext>
            </a:extLst>
          </p:cNvPr>
          <p:cNvSpPr txBox="1"/>
          <p:nvPr/>
        </p:nvSpPr>
        <p:spPr>
          <a:xfrm>
            <a:off x="601065" y="4584013"/>
            <a:ext cx="4253546" cy="584775"/>
          </a:xfrm>
          <a:prstGeom prst="rect">
            <a:avLst/>
          </a:prstGeom>
          <a:noFill/>
        </p:spPr>
        <p:txBody>
          <a:bodyPr wrap="square" rtlCol="0" anchor="ctr">
            <a:spAutoFit/>
          </a:bodyPr>
          <a:lstStyle/>
          <a:p>
            <a:pPr algn="dist"/>
            <a:r>
              <a:rPr lang="en-US" altLang="ko-KR" sz="3200" b="1" dirty="0">
                <a:solidFill>
                  <a:schemeClr val="bg1"/>
                </a:solidFill>
                <a:cs typeface="Arial" pitchFamily="34" charset="0"/>
              </a:rPr>
              <a:t>DEMO</a:t>
            </a:r>
            <a:endParaRPr lang="ko-KR" altLang="en-US" sz="3200" b="1" dirty="0">
              <a:solidFill>
                <a:schemeClr val="bg1"/>
              </a:solidFill>
              <a:cs typeface="Arial" pitchFamily="34" charset="0"/>
            </a:endParaRPr>
          </a:p>
        </p:txBody>
      </p:sp>
      <p:sp>
        <p:nvSpPr>
          <p:cNvPr id="8" name="TextBox 7">
            <a:extLst>
              <a:ext uri="{FF2B5EF4-FFF2-40B4-BE49-F238E27FC236}">
                <a16:creationId xmlns:a16="http://schemas.microsoft.com/office/drawing/2014/main" id="{E346F83B-B7BD-478B-A464-790A80E49DCF}"/>
              </a:ext>
            </a:extLst>
          </p:cNvPr>
          <p:cNvSpPr txBox="1"/>
          <p:nvPr/>
        </p:nvSpPr>
        <p:spPr>
          <a:xfrm>
            <a:off x="8952875" y="6097255"/>
            <a:ext cx="1130489" cy="307777"/>
          </a:xfrm>
          <a:prstGeom prst="rect">
            <a:avLst/>
          </a:prstGeom>
          <a:solidFill>
            <a:schemeClr val="accent1"/>
          </a:solidFill>
        </p:spPr>
        <p:txBody>
          <a:bodyPr wrap="square" rtlCol="0">
            <a:spAutoFit/>
          </a:bodyPr>
          <a:lstStyle/>
          <a:p>
            <a:pPr algn="ctr"/>
            <a:r>
              <a:rPr lang="en-US" altLang="ko-KR" sz="1400" b="1" dirty="0">
                <a:solidFill>
                  <a:schemeClr val="bg1"/>
                </a:solidFill>
                <a:ea typeface="Adobe Song Std L" panose="02020300000000000000" pitchFamily="18" charset="-128"/>
                <a:cs typeface="Arial" pitchFamily="34" charset="0"/>
              </a:rPr>
              <a:t>MODERN</a:t>
            </a:r>
          </a:p>
        </p:txBody>
      </p:sp>
      <p:sp>
        <p:nvSpPr>
          <p:cNvPr id="9" name="TextBox 8">
            <a:extLst>
              <a:ext uri="{FF2B5EF4-FFF2-40B4-BE49-F238E27FC236}">
                <a16:creationId xmlns:a16="http://schemas.microsoft.com/office/drawing/2014/main" id="{71A0EF3E-B898-4E79-BA51-F3B106441F7A}"/>
              </a:ext>
            </a:extLst>
          </p:cNvPr>
          <p:cNvSpPr txBox="1"/>
          <p:nvPr/>
        </p:nvSpPr>
        <p:spPr>
          <a:xfrm>
            <a:off x="10582122" y="6097256"/>
            <a:ext cx="1130489" cy="307777"/>
          </a:xfrm>
          <a:prstGeom prst="rect">
            <a:avLst/>
          </a:prstGeom>
          <a:solidFill>
            <a:schemeClr val="accent3"/>
          </a:solidFill>
        </p:spPr>
        <p:txBody>
          <a:bodyPr wrap="square" rtlCol="0">
            <a:spAutoFit/>
          </a:bodyPr>
          <a:lstStyle/>
          <a:p>
            <a:pPr algn="ctr"/>
            <a:r>
              <a:rPr lang="en-US" altLang="ko-KR" sz="1400" b="1" dirty="0">
                <a:solidFill>
                  <a:schemeClr val="bg1"/>
                </a:solidFill>
                <a:cs typeface="Arial" pitchFamily="34" charset="0"/>
              </a:rPr>
              <a:t>DESIGN</a:t>
            </a:r>
          </a:p>
        </p:txBody>
      </p:sp>
    </p:spTree>
    <p:extLst>
      <p:ext uri="{BB962C8B-B14F-4D97-AF65-F5344CB8AC3E}">
        <p14:creationId xmlns:p14="http://schemas.microsoft.com/office/powerpoint/2010/main" val="4089258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3A10FF-ED7F-46D3-92EB-86F120AF7B6B}"/>
              </a:ext>
            </a:extLst>
          </p:cNvPr>
          <p:cNvSpPr/>
          <p:nvPr/>
        </p:nvSpPr>
        <p:spPr>
          <a:xfrm>
            <a:off x="6096000" y="0"/>
            <a:ext cx="609600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p>
        </p:txBody>
      </p:sp>
      <p:sp>
        <p:nvSpPr>
          <p:cNvPr id="6" name="Rectangle 5">
            <a:extLst>
              <a:ext uri="{FF2B5EF4-FFF2-40B4-BE49-F238E27FC236}">
                <a16:creationId xmlns:a16="http://schemas.microsoft.com/office/drawing/2014/main" id="{AD97AED9-919A-4C7C-84D7-0100ABA90E7A}"/>
              </a:ext>
            </a:extLst>
          </p:cNvPr>
          <p:cNvSpPr/>
          <p:nvPr/>
        </p:nvSpPr>
        <p:spPr>
          <a:xfrm>
            <a:off x="2" y="0"/>
            <a:ext cx="60904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bg1"/>
                </a:solidFill>
              </a:rPr>
              <a:t>H</a:t>
            </a:r>
            <a:r>
              <a:rPr lang="vi-VN" dirty="0">
                <a:solidFill>
                  <a:schemeClr val="bg1"/>
                </a:solidFill>
              </a:rPr>
              <a:t>ướng</a:t>
            </a:r>
            <a:r>
              <a:rPr lang="en-US" dirty="0">
                <a:solidFill>
                  <a:schemeClr val="bg1"/>
                </a:solidFill>
              </a:rPr>
              <a:t> </a:t>
            </a:r>
            <a:r>
              <a:rPr lang="en-US" dirty="0" err="1">
                <a:solidFill>
                  <a:schemeClr val="bg1"/>
                </a:solidFill>
              </a:rPr>
              <a:t>phát</a:t>
            </a:r>
            <a:r>
              <a:rPr lang="en-US" dirty="0">
                <a:solidFill>
                  <a:schemeClr val="bg1"/>
                </a:solidFill>
              </a:rPr>
              <a:t> </a:t>
            </a:r>
            <a:r>
              <a:rPr lang="en-US" dirty="0" err="1">
                <a:solidFill>
                  <a:schemeClr val="bg1"/>
                </a:solidFill>
              </a:rPr>
              <a:t>triển</a:t>
            </a:r>
            <a:endParaRPr lang="en-US" dirty="0">
              <a:solidFill>
                <a:schemeClr val="bg1"/>
              </a:solidFill>
            </a:endParaRPr>
          </a:p>
        </p:txBody>
      </p:sp>
      <p:grpSp>
        <p:nvGrpSpPr>
          <p:cNvPr id="3" name="Group 2">
            <a:extLst>
              <a:ext uri="{FF2B5EF4-FFF2-40B4-BE49-F238E27FC236}">
                <a16:creationId xmlns:a16="http://schemas.microsoft.com/office/drawing/2014/main" id="{35CB1E6F-2C11-4CB8-8C6F-D04DC5D4BBFF}"/>
              </a:ext>
            </a:extLst>
          </p:cNvPr>
          <p:cNvGrpSpPr/>
          <p:nvPr/>
        </p:nvGrpSpPr>
        <p:grpSpPr>
          <a:xfrm>
            <a:off x="5196255" y="2173225"/>
            <a:ext cx="1788470" cy="3425872"/>
            <a:chOff x="4929203" y="1548735"/>
            <a:chExt cx="2319196" cy="4442491"/>
          </a:xfrm>
        </p:grpSpPr>
        <p:sp>
          <p:nvSpPr>
            <p:cNvPr id="4" name="Freeform: Shape 3">
              <a:extLst>
                <a:ext uri="{FF2B5EF4-FFF2-40B4-BE49-F238E27FC236}">
                  <a16:creationId xmlns:a16="http://schemas.microsoft.com/office/drawing/2014/main" id="{8B0E01D7-FD9C-4E4E-82EE-88E67B6465E8}"/>
                </a:ext>
              </a:extLst>
            </p:cNvPr>
            <p:cNvSpPr/>
            <p:nvPr/>
          </p:nvSpPr>
          <p:spPr>
            <a:xfrm>
              <a:off x="4929203" y="1552574"/>
              <a:ext cx="1157272" cy="4438652"/>
            </a:xfrm>
            <a:custGeom>
              <a:avLst/>
              <a:gdLst>
                <a:gd name="connsiteX0" fmla="*/ 501932 w 1157272"/>
                <a:gd name="connsiteY0" fmla="*/ 4181319 h 4438652"/>
                <a:gd name="connsiteX1" fmla="*/ 491678 w 1157272"/>
                <a:gd name="connsiteY1" fmla="*/ 4218918 h 4438652"/>
                <a:gd name="connsiteX2" fmla="*/ 529765 w 1157272"/>
                <a:gd name="connsiteY2" fmla="*/ 4279956 h 4438652"/>
                <a:gd name="connsiteX3" fmla="*/ 915523 w 1157272"/>
                <a:gd name="connsiteY3" fmla="*/ 4353202 h 4438652"/>
                <a:gd name="connsiteX4" fmla="*/ 925777 w 1157272"/>
                <a:gd name="connsiteY4" fmla="*/ 4327321 h 4438652"/>
                <a:gd name="connsiteX5" fmla="*/ 877924 w 1157272"/>
                <a:gd name="connsiteY5" fmla="*/ 4301930 h 4438652"/>
                <a:gd name="connsiteX6" fmla="*/ 558086 w 1157272"/>
                <a:gd name="connsiteY6" fmla="*/ 4204757 h 4438652"/>
                <a:gd name="connsiteX7" fmla="*/ 501932 w 1157272"/>
                <a:gd name="connsiteY7" fmla="*/ 4181319 h 4438652"/>
                <a:gd name="connsiteX8" fmla="*/ 322725 w 1157272"/>
                <a:gd name="connsiteY8" fmla="*/ 2274016 h 4438652"/>
                <a:gd name="connsiteX9" fmla="*/ 318331 w 1157272"/>
                <a:gd name="connsiteY9" fmla="*/ 2301849 h 4438652"/>
                <a:gd name="connsiteX10" fmla="*/ 332004 w 1157272"/>
                <a:gd name="connsiteY10" fmla="*/ 2664168 h 4438652"/>
                <a:gd name="connsiteX11" fmla="*/ 346164 w 1157272"/>
                <a:gd name="connsiteY11" fmla="*/ 2860954 h 4438652"/>
                <a:gd name="connsiteX12" fmla="*/ 387671 w 1157272"/>
                <a:gd name="connsiteY12" fmla="*/ 3158329 h 4438652"/>
                <a:gd name="connsiteX13" fmla="*/ 423805 w 1157272"/>
                <a:gd name="connsiteY13" fmla="*/ 3360485 h 4438652"/>
                <a:gd name="connsiteX14" fmla="*/ 431618 w 1157272"/>
                <a:gd name="connsiteY14" fmla="*/ 3398084 h 4438652"/>
                <a:gd name="connsiteX15" fmla="*/ 472635 w 1157272"/>
                <a:gd name="connsiteY15" fmla="*/ 2963009 h 4438652"/>
                <a:gd name="connsiteX16" fmla="*/ 484843 w 1157272"/>
                <a:gd name="connsiteY16" fmla="*/ 2676864 h 4438652"/>
                <a:gd name="connsiteX17" fmla="*/ 487285 w 1157272"/>
                <a:gd name="connsiteY17" fmla="*/ 2385836 h 4438652"/>
                <a:gd name="connsiteX18" fmla="*/ 465311 w 1157272"/>
                <a:gd name="connsiteY18" fmla="*/ 2349215 h 4438652"/>
                <a:gd name="connsiteX19" fmla="*/ 348118 w 1157272"/>
                <a:gd name="connsiteY19" fmla="*/ 2284759 h 4438652"/>
                <a:gd name="connsiteX20" fmla="*/ 322725 w 1157272"/>
                <a:gd name="connsiteY20" fmla="*/ 2274016 h 4438652"/>
                <a:gd name="connsiteX21" fmla="*/ 366185 w 1157272"/>
                <a:gd name="connsiteY21" fmla="*/ 1299856 h 4438652"/>
                <a:gd name="connsiteX22" fmla="*/ 326632 w 1157272"/>
                <a:gd name="connsiteY22" fmla="*/ 1629947 h 4438652"/>
                <a:gd name="connsiteX23" fmla="*/ 317843 w 1157272"/>
                <a:gd name="connsiteY23" fmla="*/ 2087485 h 4438652"/>
                <a:gd name="connsiteX24" fmla="*/ 327608 w 1157272"/>
                <a:gd name="connsiteY24" fmla="*/ 2117760 h 4438652"/>
                <a:gd name="connsiteX25" fmla="*/ 488260 w 1157272"/>
                <a:gd name="connsiteY25" fmla="*/ 2226162 h 4438652"/>
                <a:gd name="connsiteX26" fmla="*/ 366185 w 1157272"/>
                <a:gd name="connsiteY26" fmla="*/ 1299856 h 4438652"/>
                <a:gd name="connsiteX27" fmla="*/ 883030 w 1157272"/>
                <a:gd name="connsiteY27" fmla="*/ 0 h 4438652"/>
                <a:gd name="connsiteX28" fmla="*/ 1157272 w 1157272"/>
                <a:gd name="connsiteY28" fmla="*/ 0 h 4438652"/>
                <a:gd name="connsiteX29" fmla="*/ 1157272 w 1157272"/>
                <a:gd name="connsiteY29" fmla="*/ 1031538 h 4438652"/>
                <a:gd name="connsiteX30" fmla="*/ 981076 w 1157272"/>
                <a:gd name="connsiteY30" fmla="*/ 1039593 h 4438652"/>
                <a:gd name="connsiteX31" fmla="*/ 785145 w 1157272"/>
                <a:gd name="connsiteY31" fmla="*/ 1058636 h 4438652"/>
                <a:gd name="connsiteX32" fmla="*/ 478493 w 1157272"/>
                <a:gd name="connsiteY32" fmla="*/ 1144577 h 4438652"/>
                <a:gd name="connsiteX33" fmla="*/ 428197 w 1157272"/>
                <a:gd name="connsiteY33" fmla="*/ 1241749 h 4438652"/>
                <a:gd name="connsiteX34" fmla="*/ 580547 w 1157272"/>
                <a:gd name="connsiteY34" fmla="*/ 1632390 h 4438652"/>
                <a:gd name="connsiteX35" fmla="*/ 664048 w 1157272"/>
                <a:gd name="connsiteY35" fmla="*/ 1673896 h 4438652"/>
                <a:gd name="connsiteX36" fmla="*/ 1081544 w 1157272"/>
                <a:gd name="connsiteY36" fmla="*/ 1648993 h 4438652"/>
                <a:gd name="connsiteX37" fmla="*/ 1157272 w 1157272"/>
                <a:gd name="connsiteY37" fmla="*/ 1649199 h 4438652"/>
                <a:gd name="connsiteX38" fmla="*/ 1157272 w 1157272"/>
                <a:gd name="connsiteY38" fmla="*/ 3256840 h 4438652"/>
                <a:gd name="connsiteX39" fmla="*/ 1043946 w 1157272"/>
                <a:gd name="connsiteY39" fmla="*/ 3251104 h 4438652"/>
                <a:gd name="connsiteX40" fmla="*/ 615218 w 1157272"/>
                <a:gd name="connsiteY40" fmla="*/ 3161259 h 4438652"/>
                <a:gd name="connsiteX41" fmla="*/ 586897 w 1157272"/>
                <a:gd name="connsiteY41" fmla="*/ 3175418 h 4438652"/>
                <a:gd name="connsiteX42" fmla="*/ 561016 w 1157272"/>
                <a:gd name="connsiteY42" fmla="*/ 3274056 h 4438652"/>
                <a:gd name="connsiteX43" fmla="*/ 521464 w 1157272"/>
                <a:gd name="connsiteY43" fmla="*/ 3550922 h 4438652"/>
                <a:gd name="connsiteX44" fmla="*/ 592267 w 1157272"/>
                <a:gd name="connsiteY44" fmla="*/ 3686669 h 4438652"/>
                <a:gd name="connsiteX45" fmla="*/ 1037507 w 1157272"/>
                <a:gd name="connsiteY45" fmla="*/ 3812194 h 4438652"/>
                <a:gd name="connsiteX46" fmla="*/ 1157272 w 1157272"/>
                <a:gd name="connsiteY46" fmla="*/ 3818087 h 4438652"/>
                <a:gd name="connsiteX47" fmla="*/ 1157272 w 1157272"/>
                <a:gd name="connsiteY47" fmla="*/ 4438652 h 4438652"/>
                <a:gd name="connsiteX48" fmla="*/ 730193 w 1157272"/>
                <a:gd name="connsiteY48" fmla="*/ 4438652 h 4438652"/>
                <a:gd name="connsiteX49" fmla="*/ 269237 w 1157272"/>
                <a:gd name="connsiteY49" fmla="*/ 3977696 h 4438652"/>
                <a:gd name="connsiteX50" fmla="*/ 269237 w 1157272"/>
                <a:gd name="connsiteY50" fmla="*/ 1360894 h 4438652"/>
                <a:gd name="connsiteX51" fmla="*/ 101261 w 1157272"/>
                <a:gd name="connsiteY51" fmla="*/ 1458066 h 4438652"/>
                <a:gd name="connsiteX52" fmla="*/ 9949 w 1157272"/>
                <a:gd name="connsiteY52" fmla="*/ 1433650 h 4438652"/>
                <a:gd name="connsiteX53" fmla="*/ 8973 w 1157272"/>
                <a:gd name="connsiteY53" fmla="*/ 1432186 h 4438652"/>
                <a:gd name="connsiteX54" fmla="*/ 33388 w 1157272"/>
                <a:gd name="connsiteY54" fmla="*/ 1340874 h 4438652"/>
                <a:gd name="connsiteX55" fmla="*/ 269237 w 1157272"/>
                <a:gd name="connsiteY55" fmla="*/ 1205126 h 4438652"/>
                <a:gd name="connsiteX56" fmla="*/ 269237 w 1157272"/>
                <a:gd name="connsiteY56" fmla="*/ 613794 h 4438652"/>
                <a:gd name="connsiteX57" fmla="*/ 883030 w 1157272"/>
                <a:gd name="connsiteY57" fmla="*/ 0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57272" h="4438652">
                  <a:moveTo>
                    <a:pt x="501932" y="4181319"/>
                  </a:moveTo>
                  <a:cubicBezTo>
                    <a:pt x="485818" y="4190108"/>
                    <a:pt x="493142" y="4206710"/>
                    <a:pt x="491678" y="4218918"/>
                  </a:cubicBezTo>
                  <a:cubicBezTo>
                    <a:pt x="491678" y="4254565"/>
                    <a:pt x="488260" y="4268725"/>
                    <a:pt x="529765" y="4279956"/>
                  </a:cubicBezTo>
                  <a:cubicBezTo>
                    <a:pt x="666001" y="4316091"/>
                    <a:pt x="775380" y="4339529"/>
                    <a:pt x="915523" y="4353202"/>
                  </a:cubicBezTo>
                  <a:cubicBezTo>
                    <a:pt x="935055" y="4355154"/>
                    <a:pt x="931637" y="4341970"/>
                    <a:pt x="925777" y="4327321"/>
                  </a:cubicBezTo>
                  <a:cubicBezTo>
                    <a:pt x="916011" y="4302417"/>
                    <a:pt x="898920" y="4302906"/>
                    <a:pt x="877924" y="4301930"/>
                  </a:cubicBezTo>
                  <a:cubicBezTo>
                    <a:pt x="744129" y="4283862"/>
                    <a:pt x="688950" y="4267261"/>
                    <a:pt x="558086" y="4204757"/>
                  </a:cubicBezTo>
                  <a:cubicBezTo>
                    <a:pt x="546368" y="4197433"/>
                    <a:pt x="517557" y="4173017"/>
                    <a:pt x="501932" y="4181319"/>
                  </a:cubicBezTo>
                  <a:close/>
                  <a:moveTo>
                    <a:pt x="322725" y="2274016"/>
                  </a:moveTo>
                  <a:cubicBezTo>
                    <a:pt x="313449" y="2279875"/>
                    <a:pt x="317843" y="2292571"/>
                    <a:pt x="318331" y="2301849"/>
                  </a:cubicBezTo>
                  <a:cubicBezTo>
                    <a:pt x="322725" y="2425877"/>
                    <a:pt x="326145" y="2540140"/>
                    <a:pt x="332004" y="2664168"/>
                  </a:cubicBezTo>
                  <a:cubicBezTo>
                    <a:pt x="334933" y="2730088"/>
                    <a:pt x="340305" y="2795521"/>
                    <a:pt x="346164" y="2860954"/>
                  </a:cubicBezTo>
                  <a:cubicBezTo>
                    <a:pt x="355442" y="2960079"/>
                    <a:pt x="376440" y="3059204"/>
                    <a:pt x="387671" y="3158329"/>
                  </a:cubicBezTo>
                  <a:cubicBezTo>
                    <a:pt x="396949" y="3240851"/>
                    <a:pt x="407203" y="3274056"/>
                    <a:pt x="423805" y="3360485"/>
                  </a:cubicBezTo>
                  <a:cubicBezTo>
                    <a:pt x="429176" y="3352672"/>
                    <a:pt x="431618" y="3400038"/>
                    <a:pt x="431618" y="3398084"/>
                  </a:cubicBezTo>
                  <a:cubicBezTo>
                    <a:pt x="452126" y="3253547"/>
                    <a:pt x="462381" y="3108033"/>
                    <a:pt x="472635" y="2963009"/>
                  </a:cubicBezTo>
                  <a:cubicBezTo>
                    <a:pt x="479471" y="2867790"/>
                    <a:pt x="480449" y="2772083"/>
                    <a:pt x="484843" y="2676864"/>
                  </a:cubicBezTo>
                  <a:cubicBezTo>
                    <a:pt x="490215" y="2576762"/>
                    <a:pt x="486307" y="2485939"/>
                    <a:pt x="487285" y="2385836"/>
                  </a:cubicBezTo>
                  <a:cubicBezTo>
                    <a:pt x="487285" y="2367770"/>
                    <a:pt x="480449" y="2357515"/>
                    <a:pt x="465311" y="2349215"/>
                  </a:cubicBezTo>
                  <a:cubicBezTo>
                    <a:pt x="429176" y="2328217"/>
                    <a:pt x="384253" y="2305756"/>
                    <a:pt x="348118" y="2284759"/>
                  </a:cubicBezTo>
                  <a:cubicBezTo>
                    <a:pt x="340305" y="2280364"/>
                    <a:pt x="332493" y="2268156"/>
                    <a:pt x="322725" y="2274016"/>
                  </a:cubicBezTo>
                  <a:close/>
                  <a:moveTo>
                    <a:pt x="366185" y="1299856"/>
                  </a:moveTo>
                  <a:cubicBezTo>
                    <a:pt x="344698" y="1415583"/>
                    <a:pt x="330051" y="1513243"/>
                    <a:pt x="326632" y="1629947"/>
                  </a:cubicBezTo>
                  <a:cubicBezTo>
                    <a:pt x="322237" y="1787179"/>
                    <a:pt x="313937" y="1929764"/>
                    <a:pt x="317843" y="2087485"/>
                  </a:cubicBezTo>
                  <a:cubicBezTo>
                    <a:pt x="318331" y="2098716"/>
                    <a:pt x="317355" y="2109946"/>
                    <a:pt x="327608" y="2117760"/>
                  </a:cubicBezTo>
                  <a:cubicBezTo>
                    <a:pt x="375463" y="2152429"/>
                    <a:pt x="433082" y="2186610"/>
                    <a:pt x="488260" y="2226162"/>
                  </a:cubicBezTo>
                  <a:cubicBezTo>
                    <a:pt x="480934" y="1895094"/>
                    <a:pt x="460427" y="1609927"/>
                    <a:pt x="366185" y="1299856"/>
                  </a:cubicBezTo>
                  <a:close/>
                  <a:moveTo>
                    <a:pt x="883030" y="0"/>
                  </a:moveTo>
                  <a:lnTo>
                    <a:pt x="1157272" y="0"/>
                  </a:lnTo>
                  <a:lnTo>
                    <a:pt x="1157272" y="1031538"/>
                  </a:lnTo>
                  <a:lnTo>
                    <a:pt x="981076" y="1039593"/>
                  </a:lnTo>
                  <a:cubicBezTo>
                    <a:pt x="916010" y="1043255"/>
                    <a:pt x="850333" y="1048626"/>
                    <a:pt x="785145" y="1058636"/>
                  </a:cubicBezTo>
                  <a:cubicBezTo>
                    <a:pt x="679672" y="1074750"/>
                    <a:pt x="575176" y="1096235"/>
                    <a:pt x="478493" y="1144577"/>
                  </a:cubicBezTo>
                  <a:cubicBezTo>
                    <a:pt x="436987" y="1165575"/>
                    <a:pt x="420873" y="1197314"/>
                    <a:pt x="428197" y="1241749"/>
                  </a:cubicBezTo>
                  <a:cubicBezTo>
                    <a:pt x="450171" y="1374567"/>
                    <a:pt x="501931" y="1523987"/>
                    <a:pt x="580547" y="1632390"/>
                  </a:cubicBezTo>
                  <a:cubicBezTo>
                    <a:pt x="601056" y="1660713"/>
                    <a:pt x="629378" y="1678291"/>
                    <a:pt x="664048" y="1673896"/>
                  </a:cubicBezTo>
                  <a:cubicBezTo>
                    <a:pt x="802724" y="1656317"/>
                    <a:pt x="942378" y="1655341"/>
                    <a:pt x="1081544" y="1648993"/>
                  </a:cubicBezTo>
                  <a:lnTo>
                    <a:pt x="1157272" y="1649199"/>
                  </a:lnTo>
                  <a:lnTo>
                    <a:pt x="1157272" y="3256840"/>
                  </a:lnTo>
                  <a:lnTo>
                    <a:pt x="1043946" y="3251104"/>
                  </a:lnTo>
                  <a:cubicBezTo>
                    <a:pt x="895991" y="3237432"/>
                    <a:pt x="751454" y="3224249"/>
                    <a:pt x="615218" y="3161259"/>
                  </a:cubicBezTo>
                  <a:cubicBezTo>
                    <a:pt x="599592" y="3153933"/>
                    <a:pt x="590803" y="3158329"/>
                    <a:pt x="586897" y="3175418"/>
                  </a:cubicBezTo>
                  <a:cubicBezTo>
                    <a:pt x="578595" y="3208623"/>
                    <a:pt x="567853" y="3240851"/>
                    <a:pt x="561016" y="3274056"/>
                  </a:cubicBezTo>
                  <a:cubicBezTo>
                    <a:pt x="541484" y="3365367"/>
                    <a:pt x="532207" y="3458144"/>
                    <a:pt x="521464" y="3550922"/>
                  </a:cubicBezTo>
                  <a:cubicBezTo>
                    <a:pt x="514139" y="3614401"/>
                    <a:pt x="535624" y="3659324"/>
                    <a:pt x="592267" y="3686669"/>
                  </a:cubicBezTo>
                  <a:cubicBezTo>
                    <a:pt x="731068" y="3754055"/>
                    <a:pt x="875635" y="3795622"/>
                    <a:pt x="1037507" y="3812194"/>
                  </a:cubicBezTo>
                  <a:lnTo>
                    <a:pt x="1157272" y="3818087"/>
                  </a:lnTo>
                  <a:lnTo>
                    <a:pt x="1157272" y="4438652"/>
                  </a:lnTo>
                  <a:lnTo>
                    <a:pt x="730193" y="4438652"/>
                  </a:lnTo>
                  <a:cubicBezTo>
                    <a:pt x="476764" y="4438652"/>
                    <a:pt x="269237" y="4231125"/>
                    <a:pt x="269237" y="3977696"/>
                  </a:cubicBezTo>
                  <a:lnTo>
                    <a:pt x="269237" y="1360894"/>
                  </a:lnTo>
                  <a:lnTo>
                    <a:pt x="101261" y="1458066"/>
                  </a:lnTo>
                  <a:cubicBezTo>
                    <a:pt x="69522" y="1476621"/>
                    <a:pt x="28505" y="1465390"/>
                    <a:pt x="9949" y="1433650"/>
                  </a:cubicBezTo>
                  <a:lnTo>
                    <a:pt x="8973" y="1432186"/>
                  </a:lnTo>
                  <a:cubicBezTo>
                    <a:pt x="-9583" y="1400446"/>
                    <a:pt x="1648" y="1359429"/>
                    <a:pt x="33388" y="1340874"/>
                  </a:cubicBezTo>
                  <a:lnTo>
                    <a:pt x="269237" y="1205126"/>
                  </a:lnTo>
                  <a:lnTo>
                    <a:pt x="269237" y="613794"/>
                  </a:lnTo>
                  <a:cubicBezTo>
                    <a:pt x="269237" y="276378"/>
                    <a:pt x="545614" y="0"/>
                    <a:pt x="883030" y="0"/>
                  </a:cubicBezTo>
                  <a:close/>
                </a:path>
              </a:pathLst>
            </a:custGeom>
            <a:solidFill>
              <a:schemeClr val="accent4">
                <a:lumMod val="75000"/>
              </a:schemeClr>
            </a:solidFill>
            <a:ln w="7536" cap="flat">
              <a:noFill/>
              <a:prstDash val="solid"/>
              <a:miter/>
            </a:ln>
          </p:spPr>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4CFF4C4C-8599-4D62-8C99-EDAED83A1C0C}"/>
                </a:ext>
              </a:extLst>
            </p:cNvPr>
            <p:cNvSpPr/>
            <p:nvPr/>
          </p:nvSpPr>
          <p:spPr>
            <a:xfrm>
              <a:off x="6090490" y="1548735"/>
              <a:ext cx="1157909" cy="4438652"/>
            </a:xfrm>
            <a:custGeom>
              <a:avLst/>
              <a:gdLst>
                <a:gd name="connsiteX0" fmla="*/ 698718 w 1157909"/>
                <a:gd name="connsiteY0" fmla="*/ 4181319 h 4438652"/>
                <a:gd name="connsiteX1" fmla="*/ 642563 w 1157909"/>
                <a:gd name="connsiteY1" fmla="*/ 4204757 h 4438652"/>
                <a:gd name="connsiteX2" fmla="*/ 322727 w 1157909"/>
                <a:gd name="connsiteY2" fmla="*/ 4301929 h 4438652"/>
                <a:gd name="connsiteX3" fmla="*/ 274872 w 1157909"/>
                <a:gd name="connsiteY3" fmla="*/ 4326833 h 4438652"/>
                <a:gd name="connsiteX4" fmla="*/ 285128 w 1157909"/>
                <a:gd name="connsiteY4" fmla="*/ 4352713 h 4438652"/>
                <a:gd name="connsiteX5" fmla="*/ 670885 w 1157909"/>
                <a:gd name="connsiteY5" fmla="*/ 4279468 h 4438652"/>
                <a:gd name="connsiteX6" fmla="*/ 708971 w 1157909"/>
                <a:gd name="connsiteY6" fmla="*/ 4218430 h 4438652"/>
                <a:gd name="connsiteX7" fmla="*/ 698718 w 1157909"/>
                <a:gd name="connsiteY7" fmla="*/ 4181319 h 4438652"/>
                <a:gd name="connsiteX8" fmla="*/ 871821 w 1157909"/>
                <a:gd name="connsiteY8" fmla="*/ 2275665 h 4438652"/>
                <a:gd name="connsiteX9" fmla="*/ 854974 w 1157909"/>
                <a:gd name="connsiteY9" fmla="*/ 2279388 h 4438652"/>
                <a:gd name="connsiteX10" fmla="*/ 720691 w 1157909"/>
                <a:gd name="connsiteY10" fmla="*/ 2354097 h 4438652"/>
                <a:gd name="connsiteX11" fmla="*/ 706042 w 1157909"/>
                <a:gd name="connsiteY11" fmla="*/ 2381443 h 4438652"/>
                <a:gd name="connsiteX12" fmla="*/ 708484 w 1157909"/>
                <a:gd name="connsiteY12" fmla="*/ 2565533 h 4438652"/>
                <a:gd name="connsiteX13" fmla="*/ 717761 w 1157909"/>
                <a:gd name="connsiteY13" fmla="*/ 2816030 h 4438652"/>
                <a:gd name="connsiteX14" fmla="*/ 731433 w 1157909"/>
                <a:gd name="connsiteY14" fmla="*/ 3056275 h 4438652"/>
                <a:gd name="connsiteX15" fmla="*/ 768546 w 1157909"/>
                <a:gd name="connsiteY15" fmla="*/ 3376599 h 4438652"/>
                <a:gd name="connsiteX16" fmla="*/ 778311 w 1157909"/>
                <a:gd name="connsiteY16" fmla="*/ 3379041 h 4438652"/>
                <a:gd name="connsiteX17" fmla="*/ 809563 w 1157909"/>
                <a:gd name="connsiteY17" fmla="*/ 3153934 h 4438652"/>
                <a:gd name="connsiteX18" fmla="*/ 847650 w 1157909"/>
                <a:gd name="connsiteY18" fmla="*/ 2872184 h 4438652"/>
                <a:gd name="connsiteX19" fmla="*/ 863276 w 1157909"/>
                <a:gd name="connsiteY19" fmla="*/ 2648543 h 4438652"/>
                <a:gd name="connsiteX20" fmla="*/ 875483 w 1157909"/>
                <a:gd name="connsiteY20" fmla="*/ 2292084 h 4438652"/>
                <a:gd name="connsiteX21" fmla="*/ 871821 w 1157909"/>
                <a:gd name="connsiteY21" fmla="*/ 2275665 h 4438652"/>
                <a:gd name="connsiteX22" fmla="*/ 828607 w 1157909"/>
                <a:gd name="connsiteY22" fmla="*/ 1298880 h 4438652"/>
                <a:gd name="connsiteX23" fmla="*/ 774404 w 1157909"/>
                <a:gd name="connsiteY23" fmla="*/ 1494200 h 4438652"/>
                <a:gd name="connsiteX24" fmla="*/ 732411 w 1157909"/>
                <a:gd name="connsiteY24" fmla="*/ 1796946 h 4438652"/>
                <a:gd name="connsiteX25" fmla="*/ 716786 w 1157909"/>
                <a:gd name="connsiteY25" fmla="*/ 1985430 h 4438652"/>
                <a:gd name="connsiteX26" fmla="*/ 706530 w 1157909"/>
                <a:gd name="connsiteY26" fmla="*/ 2202724 h 4438652"/>
                <a:gd name="connsiteX27" fmla="*/ 728993 w 1157909"/>
                <a:gd name="connsiteY27" fmla="*/ 2213467 h 4438652"/>
                <a:gd name="connsiteX28" fmla="*/ 853510 w 1157909"/>
                <a:gd name="connsiteY28" fmla="*/ 2129967 h 4438652"/>
                <a:gd name="connsiteX29" fmla="*/ 875484 w 1157909"/>
                <a:gd name="connsiteY29" fmla="*/ 2078207 h 4438652"/>
                <a:gd name="connsiteX30" fmla="*/ 867671 w 1157909"/>
                <a:gd name="connsiteY30" fmla="*/ 1557679 h 4438652"/>
                <a:gd name="connsiteX31" fmla="*/ 843744 w 1157909"/>
                <a:gd name="connsiteY31" fmla="*/ 1367242 h 4438652"/>
                <a:gd name="connsiteX32" fmla="*/ 828607 w 1157909"/>
                <a:gd name="connsiteY32" fmla="*/ 1298880 h 4438652"/>
                <a:gd name="connsiteX33" fmla="*/ 0 w 1157909"/>
                <a:gd name="connsiteY33" fmla="*/ 0 h 4438652"/>
                <a:gd name="connsiteX34" fmla="*/ 344923 w 1157909"/>
                <a:gd name="connsiteY34" fmla="*/ 0 h 4438652"/>
                <a:gd name="connsiteX35" fmla="*/ 958717 w 1157909"/>
                <a:gd name="connsiteY35" fmla="*/ 613794 h 4438652"/>
                <a:gd name="connsiteX36" fmla="*/ 958717 w 1157909"/>
                <a:gd name="connsiteY36" fmla="*/ 1245166 h 4438652"/>
                <a:gd name="connsiteX37" fmla="*/ 1124739 w 1157909"/>
                <a:gd name="connsiteY37" fmla="*/ 1340874 h 4438652"/>
                <a:gd name="connsiteX38" fmla="*/ 1149154 w 1157909"/>
                <a:gd name="connsiteY38" fmla="*/ 1432186 h 4438652"/>
                <a:gd name="connsiteX39" fmla="*/ 1148177 w 1157909"/>
                <a:gd name="connsiteY39" fmla="*/ 1433650 h 4438652"/>
                <a:gd name="connsiteX40" fmla="*/ 1056865 w 1157909"/>
                <a:gd name="connsiteY40" fmla="*/ 1458066 h 4438652"/>
                <a:gd name="connsiteX41" fmla="*/ 958229 w 1157909"/>
                <a:gd name="connsiteY41" fmla="*/ 1401423 h 4438652"/>
                <a:gd name="connsiteX42" fmla="*/ 958229 w 1157909"/>
                <a:gd name="connsiteY42" fmla="*/ 3977696 h 4438652"/>
                <a:gd name="connsiteX43" fmla="*/ 497273 w 1157909"/>
                <a:gd name="connsiteY43" fmla="*/ 4438652 h 4438652"/>
                <a:gd name="connsiteX44" fmla="*/ 0 w 1157909"/>
                <a:gd name="connsiteY44" fmla="*/ 4438652 h 4438652"/>
                <a:gd name="connsiteX45" fmla="*/ 0 w 1157909"/>
                <a:gd name="connsiteY45" fmla="*/ 3818087 h 4438652"/>
                <a:gd name="connsiteX46" fmla="*/ 48301 w 1157909"/>
                <a:gd name="connsiteY46" fmla="*/ 3820464 h 4438652"/>
                <a:gd name="connsiteX47" fmla="*/ 260225 w 1157909"/>
                <a:gd name="connsiteY47" fmla="*/ 3798978 h 4438652"/>
                <a:gd name="connsiteX48" fmla="*/ 616197 w 1157909"/>
                <a:gd name="connsiteY48" fmla="*/ 3681787 h 4438652"/>
                <a:gd name="connsiteX49" fmla="*/ 673816 w 1157909"/>
                <a:gd name="connsiteY49" fmla="*/ 3581196 h 4438652"/>
                <a:gd name="connsiteX50" fmla="*/ 667468 w 1157909"/>
                <a:gd name="connsiteY50" fmla="*/ 3482559 h 4438652"/>
                <a:gd name="connsiteX51" fmla="*/ 610337 w 1157909"/>
                <a:gd name="connsiteY51" fmla="*/ 3175906 h 4438652"/>
                <a:gd name="connsiteX52" fmla="*/ 598740 w 1157909"/>
                <a:gd name="connsiteY52" fmla="*/ 3158205 h 4438652"/>
                <a:gd name="connsiteX53" fmla="*/ 579086 w 1157909"/>
                <a:gd name="connsiteY53" fmla="*/ 3163211 h 4438652"/>
                <a:gd name="connsiteX54" fmla="*/ 64423 w 1157909"/>
                <a:gd name="connsiteY54" fmla="*/ 3260100 h 4438652"/>
                <a:gd name="connsiteX55" fmla="*/ 0 w 1157909"/>
                <a:gd name="connsiteY55" fmla="*/ 3256840 h 4438652"/>
                <a:gd name="connsiteX56" fmla="*/ 0 w 1157909"/>
                <a:gd name="connsiteY56" fmla="*/ 1649199 h 4438652"/>
                <a:gd name="connsiteX57" fmla="*/ 148402 w 1157909"/>
                <a:gd name="connsiteY57" fmla="*/ 1649603 h 4438652"/>
                <a:gd name="connsiteX58" fmla="*/ 372533 w 1157909"/>
                <a:gd name="connsiteY58" fmla="*/ 1661200 h 4438652"/>
                <a:gd name="connsiteX59" fmla="*/ 530254 w 1157909"/>
                <a:gd name="connsiteY59" fmla="*/ 1673408 h 4438652"/>
                <a:gd name="connsiteX60" fmla="*/ 618636 w 1157909"/>
                <a:gd name="connsiteY60" fmla="*/ 1629460 h 4438652"/>
                <a:gd name="connsiteX61" fmla="*/ 768056 w 1157909"/>
                <a:gd name="connsiteY61" fmla="*/ 1240773 h 4438652"/>
                <a:gd name="connsiteX62" fmla="*/ 723133 w 1157909"/>
                <a:gd name="connsiteY62" fmla="*/ 1145554 h 4438652"/>
                <a:gd name="connsiteX63" fmla="*/ 593244 w 1157909"/>
                <a:gd name="connsiteY63" fmla="*/ 1097211 h 4438652"/>
                <a:gd name="connsiteX64" fmla="*/ 16073 w 1157909"/>
                <a:gd name="connsiteY64" fmla="*/ 1030803 h 4438652"/>
                <a:gd name="connsiteX65" fmla="*/ 0 w 1157909"/>
                <a:gd name="connsiteY65" fmla="*/ 1031538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57909" h="4438652">
                  <a:moveTo>
                    <a:pt x="698718" y="4181319"/>
                  </a:moveTo>
                  <a:cubicBezTo>
                    <a:pt x="683580" y="4173017"/>
                    <a:pt x="654771" y="4197921"/>
                    <a:pt x="642563" y="4204757"/>
                  </a:cubicBezTo>
                  <a:cubicBezTo>
                    <a:pt x="511699" y="4267260"/>
                    <a:pt x="456032" y="4283862"/>
                    <a:pt x="322727" y="4301929"/>
                  </a:cubicBezTo>
                  <a:cubicBezTo>
                    <a:pt x="301729" y="4302906"/>
                    <a:pt x="284638" y="4302417"/>
                    <a:pt x="274872" y="4326833"/>
                  </a:cubicBezTo>
                  <a:cubicBezTo>
                    <a:pt x="269012" y="4341482"/>
                    <a:pt x="265594" y="4354666"/>
                    <a:pt x="285128" y="4352713"/>
                  </a:cubicBezTo>
                  <a:cubicBezTo>
                    <a:pt x="425269" y="4339041"/>
                    <a:pt x="534648" y="4315602"/>
                    <a:pt x="670885" y="4279468"/>
                  </a:cubicBezTo>
                  <a:cubicBezTo>
                    <a:pt x="712389" y="4268725"/>
                    <a:pt x="708971" y="4254565"/>
                    <a:pt x="708971" y="4218430"/>
                  </a:cubicBezTo>
                  <a:cubicBezTo>
                    <a:pt x="707507" y="4206710"/>
                    <a:pt x="715319" y="4189620"/>
                    <a:pt x="698718" y="4181319"/>
                  </a:cubicBezTo>
                  <a:close/>
                  <a:moveTo>
                    <a:pt x="871821" y="2275665"/>
                  </a:moveTo>
                  <a:cubicBezTo>
                    <a:pt x="869013" y="2273040"/>
                    <a:pt x="864008" y="2273772"/>
                    <a:pt x="854974" y="2279388"/>
                  </a:cubicBezTo>
                  <a:cubicBezTo>
                    <a:pt x="813957" y="2304779"/>
                    <a:pt x="762686" y="2329683"/>
                    <a:pt x="720691" y="2354097"/>
                  </a:cubicBezTo>
                  <a:cubicBezTo>
                    <a:pt x="709460" y="2360445"/>
                    <a:pt x="706042" y="2369235"/>
                    <a:pt x="706042" y="2381443"/>
                  </a:cubicBezTo>
                  <a:cubicBezTo>
                    <a:pt x="706530" y="2442968"/>
                    <a:pt x="702624" y="2504495"/>
                    <a:pt x="708484" y="2565533"/>
                  </a:cubicBezTo>
                  <a:cubicBezTo>
                    <a:pt x="717273" y="2652450"/>
                    <a:pt x="709949" y="2729602"/>
                    <a:pt x="717761" y="2816030"/>
                  </a:cubicBezTo>
                  <a:cubicBezTo>
                    <a:pt x="724598" y="2895623"/>
                    <a:pt x="727039" y="2976193"/>
                    <a:pt x="731433" y="3056275"/>
                  </a:cubicBezTo>
                  <a:cubicBezTo>
                    <a:pt x="738759" y="3176885"/>
                    <a:pt x="750966" y="3247687"/>
                    <a:pt x="768546" y="3376599"/>
                  </a:cubicBezTo>
                  <a:cubicBezTo>
                    <a:pt x="772940" y="3355114"/>
                    <a:pt x="776358" y="3391736"/>
                    <a:pt x="778311" y="3379041"/>
                  </a:cubicBezTo>
                  <a:cubicBezTo>
                    <a:pt x="789054" y="3304331"/>
                    <a:pt x="800773" y="3229133"/>
                    <a:pt x="809563" y="3153934"/>
                  </a:cubicBezTo>
                  <a:cubicBezTo>
                    <a:pt x="820305" y="3060180"/>
                    <a:pt x="839838" y="2966427"/>
                    <a:pt x="847650" y="2872184"/>
                  </a:cubicBezTo>
                  <a:cubicBezTo>
                    <a:pt x="853998" y="2797962"/>
                    <a:pt x="858392" y="2723253"/>
                    <a:pt x="863276" y="2648543"/>
                  </a:cubicBezTo>
                  <a:cubicBezTo>
                    <a:pt x="871577" y="2526468"/>
                    <a:pt x="875483" y="2414159"/>
                    <a:pt x="875483" y="2292084"/>
                  </a:cubicBezTo>
                  <a:cubicBezTo>
                    <a:pt x="875239" y="2284271"/>
                    <a:pt x="874629" y="2278289"/>
                    <a:pt x="871821" y="2275665"/>
                  </a:cubicBezTo>
                  <a:close/>
                  <a:moveTo>
                    <a:pt x="828607" y="1298880"/>
                  </a:moveTo>
                  <a:cubicBezTo>
                    <a:pt x="805168" y="1374566"/>
                    <a:pt x="788078" y="1423885"/>
                    <a:pt x="774404" y="1494200"/>
                  </a:cubicBezTo>
                  <a:cubicBezTo>
                    <a:pt x="754873" y="1594302"/>
                    <a:pt x="742177" y="1695380"/>
                    <a:pt x="732411" y="1796946"/>
                  </a:cubicBezTo>
                  <a:cubicBezTo>
                    <a:pt x="726063" y="1864331"/>
                    <a:pt x="722645" y="1917556"/>
                    <a:pt x="716786" y="1985430"/>
                  </a:cubicBezTo>
                  <a:cubicBezTo>
                    <a:pt x="710438" y="2057698"/>
                    <a:pt x="716786" y="2130456"/>
                    <a:pt x="706530" y="2202724"/>
                  </a:cubicBezTo>
                  <a:cubicBezTo>
                    <a:pt x="703600" y="2224209"/>
                    <a:pt x="713856" y="2224699"/>
                    <a:pt x="728993" y="2213467"/>
                  </a:cubicBezTo>
                  <a:cubicBezTo>
                    <a:pt x="767080" y="2185146"/>
                    <a:pt x="814935" y="2157313"/>
                    <a:pt x="853510" y="2129967"/>
                  </a:cubicBezTo>
                  <a:cubicBezTo>
                    <a:pt x="871578" y="2116784"/>
                    <a:pt x="875484" y="2099693"/>
                    <a:pt x="875484" y="2078207"/>
                  </a:cubicBezTo>
                  <a:cubicBezTo>
                    <a:pt x="874996" y="1899489"/>
                    <a:pt x="875972" y="1735909"/>
                    <a:pt x="867671" y="1557679"/>
                  </a:cubicBezTo>
                  <a:cubicBezTo>
                    <a:pt x="864742" y="1494200"/>
                    <a:pt x="851556" y="1430232"/>
                    <a:pt x="843744" y="1367242"/>
                  </a:cubicBezTo>
                  <a:cubicBezTo>
                    <a:pt x="840326" y="1340873"/>
                    <a:pt x="844233" y="1331596"/>
                    <a:pt x="828607" y="1298880"/>
                  </a:cubicBezTo>
                  <a:close/>
                  <a:moveTo>
                    <a:pt x="0" y="0"/>
                  </a:moveTo>
                  <a:lnTo>
                    <a:pt x="344923" y="0"/>
                  </a:lnTo>
                  <a:cubicBezTo>
                    <a:pt x="682339" y="0"/>
                    <a:pt x="958229" y="276378"/>
                    <a:pt x="958717" y="613794"/>
                  </a:cubicBezTo>
                  <a:lnTo>
                    <a:pt x="958717" y="1245166"/>
                  </a:lnTo>
                  <a:lnTo>
                    <a:pt x="1124739" y="1340874"/>
                  </a:lnTo>
                  <a:cubicBezTo>
                    <a:pt x="1156479" y="1359429"/>
                    <a:pt x="1167221" y="1400446"/>
                    <a:pt x="1149154" y="1432186"/>
                  </a:cubicBezTo>
                  <a:lnTo>
                    <a:pt x="1148177" y="1433650"/>
                  </a:lnTo>
                  <a:cubicBezTo>
                    <a:pt x="1129622" y="1465390"/>
                    <a:pt x="1088604" y="1476621"/>
                    <a:pt x="1056865" y="1458066"/>
                  </a:cubicBezTo>
                  <a:lnTo>
                    <a:pt x="958229" y="1401423"/>
                  </a:lnTo>
                  <a:lnTo>
                    <a:pt x="958229" y="3977696"/>
                  </a:lnTo>
                  <a:cubicBezTo>
                    <a:pt x="958229" y="4231125"/>
                    <a:pt x="750701" y="4438652"/>
                    <a:pt x="497273" y="4438652"/>
                  </a:cubicBezTo>
                  <a:lnTo>
                    <a:pt x="0" y="4438652"/>
                  </a:lnTo>
                  <a:lnTo>
                    <a:pt x="0" y="3818087"/>
                  </a:lnTo>
                  <a:lnTo>
                    <a:pt x="48301" y="3820464"/>
                  </a:lnTo>
                  <a:cubicBezTo>
                    <a:pt x="102015" y="3824371"/>
                    <a:pt x="181608" y="3813628"/>
                    <a:pt x="260225" y="3798978"/>
                  </a:cubicBezTo>
                  <a:cubicBezTo>
                    <a:pt x="384254" y="3776029"/>
                    <a:pt x="503887" y="3739894"/>
                    <a:pt x="616197" y="3681787"/>
                  </a:cubicBezTo>
                  <a:cubicBezTo>
                    <a:pt x="652330" y="3662742"/>
                    <a:pt x="675281" y="3626121"/>
                    <a:pt x="673816" y="3581196"/>
                  </a:cubicBezTo>
                  <a:cubicBezTo>
                    <a:pt x="672839" y="3547992"/>
                    <a:pt x="670398" y="3515276"/>
                    <a:pt x="667468" y="3482559"/>
                  </a:cubicBezTo>
                  <a:cubicBezTo>
                    <a:pt x="658190" y="3378552"/>
                    <a:pt x="640611" y="3276009"/>
                    <a:pt x="610337" y="3175906"/>
                  </a:cubicBezTo>
                  <a:cubicBezTo>
                    <a:pt x="606919" y="3164676"/>
                    <a:pt x="603500" y="3159549"/>
                    <a:pt x="598740" y="3158205"/>
                  </a:cubicBezTo>
                  <a:cubicBezTo>
                    <a:pt x="593978" y="3156863"/>
                    <a:pt x="587874" y="3159305"/>
                    <a:pt x="579086" y="3163211"/>
                  </a:cubicBezTo>
                  <a:cubicBezTo>
                    <a:pt x="412819" y="3233892"/>
                    <a:pt x="240784" y="3260627"/>
                    <a:pt x="64423" y="3260100"/>
                  </a:cubicBezTo>
                  <a:lnTo>
                    <a:pt x="0" y="3256840"/>
                  </a:lnTo>
                  <a:lnTo>
                    <a:pt x="0" y="1649199"/>
                  </a:lnTo>
                  <a:lnTo>
                    <a:pt x="148402" y="1649603"/>
                  </a:lnTo>
                  <a:cubicBezTo>
                    <a:pt x="223112" y="1652411"/>
                    <a:pt x="297822" y="1657050"/>
                    <a:pt x="372533" y="1661200"/>
                  </a:cubicBezTo>
                  <a:cubicBezTo>
                    <a:pt x="425269" y="1664130"/>
                    <a:pt x="477518" y="1669501"/>
                    <a:pt x="530254" y="1673408"/>
                  </a:cubicBezTo>
                  <a:cubicBezTo>
                    <a:pt x="566387" y="1675850"/>
                    <a:pt x="596174" y="1662177"/>
                    <a:pt x="618636" y="1629460"/>
                  </a:cubicBezTo>
                  <a:cubicBezTo>
                    <a:pt x="693834" y="1520081"/>
                    <a:pt x="747546" y="1373102"/>
                    <a:pt x="768056" y="1240773"/>
                  </a:cubicBezTo>
                  <a:cubicBezTo>
                    <a:pt x="774892" y="1195360"/>
                    <a:pt x="763173" y="1166063"/>
                    <a:pt x="723133" y="1145554"/>
                  </a:cubicBezTo>
                  <a:cubicBezTo>
                    <a:pt x="681626" y="1124556"/>
                    <a:pt x="638167" y="1109908"/>
                    <a:pt x="593244" y="1097211"/>
                  </a:cubicBezTo>
                  <a:cubicBezTo>
                    <a:pt x="406226" y="1044476"/>
                    <a:pt x="214323" y="1038616"/>
                    <a:pt x="16073" y="1030803"/>
                  </a:cubicBezTo>
                  <a:lnTo>
                    <a:pt x="0" y="1031538"/>
                  </a:lnTo>
                  <a:close/>
                </a:path>
              </a:pathLst>
            </a:custGeom>
            <a:solidFill>
              <a:schemeClr val="accent1"/>
            </a:solidFill>
            <a:ln w="7536" cap="flat">
              <a:noFill/>
              <a:prstDash val="solid"/>
              <a:miter/>
            </a:ln>
          </p:spPr>
          <p:txBody>
            <a:bodyPr wrap="square" rtlCol="0" anchor="ctr">
              <a:noAutofit/>
            </a:bodyPr>
            <a:lstStyle/>
            <a:p>
              <a:pPr algn="ctr"/>
              <a:endParaRPr lang="en-US"/>
            </a:p>
          </p:txBody>
        </p:sp>
      </p:grpSp>
      <p:grpSp>
        <p:nvGrpSpPr>
          <p:cNvPr id="18" name="Group 17">
            <a:extLst>
              <a:ext uri="{FF2B5EF4-FFF2-40B4-BE49-F238E27FC236}">
                <a16:creationId xmlns:a16="http://schemas.microsoft.com/office/drawing/2014/main" id="{0EFE53A2-F430-4F3E-9909-375E914A3AAF}"/>
              </a:ext>
            </a:extLst>
          </p:cNvPr>
          <p:cNvGrpSpPr/>
          <p:nvPr/>
        </p:nvGrpSpPr>
        <p:grpSpPr>
          <a:xfrm>
            <a:off x="3757705" y="1403266"/>
            <a:ext cx="4676590" cy="4965791"/>
            <a:chOff x="3757705" y="1403266"/>
            <a:chExt cx="4676590" cy="4965791"/>
          </a:xfrm>
        </p:grpSpPr>
        <p:grpSp>
          <p:nvGrpSpPr>
            <p:cNvPr id="9" name="Group 8">
              <a:extLst>
                <a:ext uri="{FF2B5EF4-FFF2-40B4-BE49-F238E27FC236}">
                  <a16:creationId xmlns:a16="http://schemas.microsoft.com/office/drawing/2014/main" id="{FDB81133-5486-4F75-8F49-C4D052E5CD7B}"/>
                </a:ext>
              </a:extLst>
            </p:cNvPr>
            <p:cNvGrpSpPr/>
            <p:nvPr/>
          </p:nvGrpSpPr>
          <p:grpSpPr>
            <a:xfrm>
              <a:off x="3757705" y="1555981"/>
              <a:ext cx="4676590" cy="4813076"/>
              <a:chOff x="2585991" y="2445792"/>
              <a:chExt cx="2830016" cy="2912611"/>
            </a:xfrm>
          </p:grpSpPr>
          <p:sp>
            <p:nvSpPr>
              <p:cNvPr id="13" name="Block Arc 12">
                <a:extLst>
                  <a:ext uri="{FF2B5EF4-FFF2-40B4-BE49-F238E27FC236}">
                    <a16:creationId xmlns:a16="http://schemas.microsoft.com/office/drawing/2014/main" id="{BFBECD06-BD23-4BD3-8DB2-A76C468F2247}"/>
                  </a:ext>
                </a:extLst>
              </p:cNvPr>
              <p:cNvSpPr/>
              <p:nvPr/>
            </p:nvSpPr>
            <p:spPr>
              <a:xfrm>
                <a:off x="2585991" y="2445792"/>
                <a:ext cx="2830016" cy="2830016"/>
              </a:xfrm>
              <a:prstGeom prst="blockArc">
                <a:avLst>
                  <a:gd name="adj1" fmla="val 5749470"/>
                  <a:gd name="adj2" fmla="val 16195660"/>
                  <a:gd name="adj3" fmla="val 4704"/>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Isosceles Triangle 13">
                <a:extLst>
                  <a:ext uri="{FF2B5EF4-FFF2-40B4-BE49-F238E27FC236}">
                    <a16:creationId xmlns:a16="http://schemas.microsoft.com/office/drawing/2014/main" id="{EDBE078D-021D-4C85-956E-CC119E4B8B68}"/>
                  </a:ext>
                </a:extLst>
              </p:cNvPr>
              <p:cNvSpPr/>
              <p:nvPr/>
            </p:nvSpPr>
            <p:spPr>
              <a:xfrm rot="5400000">
                <a:off x="3761449" y="5104467"/>
                <a:ext cx="309057" cy="198816"/>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15" name="Group 14">
              <a:extLst>
                <a:ext uri="{FF2B5EF4-FFF2-40B4-BE49-F238E27FC236}">
                  <a16:creationId xmlns:a16="http://schemas.microsoft.com/office/drawing/2014/main" id="{215766B9-32F2-4E6B-A1F4-110C3E1D1275}"/>
                </a:ext>
              </a:extLst>
            </p:cNvPr>
            <p:cNvGrpSpPr/>
            <p:nvPr/>
          </p:nvGrpSpPr>
          <p:grpSpPr>
            <a:xfrm rot="10800000">
              <a:off x="3757705" y="1403266"/>
              <a:ext cx="4676590" cy="4813076"/>
              <a:chOff x="2585991" y="2445792"/>
              <a:chExt cx="2830016" cy="2912611"/>
            </a:xfrm>
            <a:solidFill>
              <a:schemeClr val="accent1"/>
            </a:solidFill>
          </p:grpSpPr>
          <p:sp>
            <p:nvSpPr>
              <p:cNvPr id="16" name="Block Arc 15">
                <a:extLst>
                  <a:ext uri="{FF2B5EF4-FFF2-40B4-BE49-F238E27FC236}">
                    <a16:creationId xmlns:a16="http://schemas.microsoft.com/office/drawing/2014/main" id="{4C21DADD-798A-4791-B64C-4CB5472221B5}"/>
                  </a:ext>
                </a:extLst>
              </p:cNvPr>
              <p:cNvSpPr/>
              <p:nvPr/>
            </p:nvSpPr>
            <p:spPr>
              <a:xfrm>
                <a:off x="2585991" y="2445792"/>
                <a:ext cx="2830016" cy="2830016"/>
              </a:xfrm>
              <a:prstGeom prst="blockArc">
                <a:avLst>
                  <a:gd name="adj1" fmla="val 5749470"/>
                  <a:gd name="adj2" fmla="val 16195660"/>
                  <a:gd name="adj3"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7" name="Isosceles Triangle 16">
                <a:extLst>
                  <a:ext uri="{FF2B5EF4-FFF2-40B4-BE49-F238E27FC236}">
                    <a16:creationId xmlns:a16="http://schemas.microsoft.com/office/drawing/2014/main" id="{84809ED9-655F-4F35-8794-04ABBBF97687}"/>
                  </a:ext>
                </a:extLst>
              </p:cNvPr>
              <p:cNvSpPr/>
              <p:nvPr/>
            </p:nvSpPr>
            <p:spPr>
              <a:xfrm rot="5400000">
                <a:off x="3761449" y="5104467"/>
                <a:ext cx="309057" cy="1988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grpSp>
        <p:nvGrpSpPr>
          <p:cNvPr id="53" name="Group 52">
            <a:extLst>
              <a:ext uri="{FF2B5EF4-FFF2-40B4-BE49-F238E27FC236}">
                <a16:creationId xmlns:a16="http://schemas.microsoft.com/office/drawing/2014/main" id="{4CDAE23F-14E7-44F6-8592-530987124B1D}"/>
              </a:ext>
            </a:extLst>
          </p:cNvPr>
          <p:cNvGrpSpPr/>
          <p:nvPr/>
        </p:nvGrpSpPr>
        <p:grpSpPr>
          <a:xfrm>
            <a:off x="606731" y="1539753"/>
            <a:ext cx="2837335" cy="2048719"/>
            <a:chOff x="606731" y="1539753"/>
            <a:chExt cx="2837335" cy="2048719"/>
          </a:xfrm>
        </p:grpSpPr>
        <p:sp>
          <p:nvSpPr>
            <p:cNvPr id="44" name="Right Arrow 7">
              <a:extLst>
                <a:ext uri="{FF2B5EF4-FFF2-40B4-BE49-F238E27FC236}">
                  <a16:creationId xmlns:a16="http://schemas.microsoft.com/office/drawing/2014/main" id="{78FB5DA1-6A0B-457F-867F-59D83859AE68}"/>
                </a:ext>
              </a:extLst>
            </p:cNvPr>
            <p:cNvSpPr/>
            <p:nvPr/>
          </p:nvSpPr>
          <p:spPr>
            <a:xfrm rot="16200000">
              <a:off x="2608811" y="2753216"/>
              <a:ext cx="859106" cy="81140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46" name="TextBox 45">
              <a:extLst>
                <a:ext uri="{FF2B5EF4-FFF2-40B4-BE49-F238E27FC236}">
                  <a16:creationId xmlns:a16="http://schemas.microsoft.com/office/drawing/2014/main" id="{1D51C740-6293-4D06-9D8D-8B5645895D6C}"/>
                </a:ext>
              </a:extLst>
            </p:cNvPr>
            <p:cNvSpPr txBox="1"/>
            <p:nvPr/>
          </p:nvSpPr>
          <p:spPr>
            <a:xfrm>
              <a:off x="606731" y="1539753"/>
              <a:ext cx="2734153" cy="1200329"/>
            </a:xfrm>
            <a:prstGeom prst="rect">
              <a:avLst/>
            </a:prstGeom>
            <a:noFill/>
          </p:spPr>
          <p:txBody>
            <a:bodyPr wrap="square" rtlCol="0">
              <a:spAutoFit/>
            </a:bodyPr>
            <a:lstStyle/>
            <a:p>
              <a:pPr algn="r"/>
              <a:r>
                <a:rPr lang="en-US" altLang="ko-KR" dirty="0" err="1">
                  <a:solidFill>
                    <a:schemeClr val="bg1"/>
                  </a:solidFill>
                  <a:latin typeface="Calibri" panose="020F0502020204030204" pitchFamily="34" charset="0"/>
                  <a:cs typeface="Calibri" panose="020F0502020204030204" pitchFamily="34" charset="0"/>
                </a:rPr>
                <a:t>Thiết</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kế</a:t>
              </a:r>
              <a:r>
                <a:rPr lang="en-US" altLang="ko-KR" dirty="0">
                  <a:solidFill>
                    <a:schemeClr val="bg1"/>
                  </a:solidFill>
                  <a:latin typeface="Calibri" panose="020F0502020204030204" pitchFamily="34" charset="0"/>
                  <a:cs typeface="Calibri" panose="020F0502020204030204" pitchFamily="34" charset="0"/>
                </a:rPr>
                <a:t> UI </a:t>
              </a:r>
              <a:r>
                <a:rPr lang="en-US" altLang="ko-KR" dirty="0" err="1">
                  <a:solidFill>
                    <a:schemeClr val="bg1"/>
                  </a:solidFill>
                  <a:latin typeface="Calibri" panose="020F0502020204030204" pitchFamily="34" charset="0"/>
                  <a:cs typeface="Calibri" panose="020F0502020204030204" pitchFamily="34" charset="0"/>
                </a:rPr>
                <a:t>bắt</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mắt</a:t>
              </a:r>
              <a:r>
                <a:rPr lang="en-US" altLang="ko-KR" dirty="0">
                  <a:solidFill>
                    <a:schemeClr val="bg1"/>
                  </a:solidFill>
                  <a:latin typeface="Calibri" panose="020F0502020204030204" pitchFamily="34" charset="0"/>
                  <a:cs typeface="Calibri" panose="020F0502020204030204" pitchFamily="34" charset="0"/>
                </a:rPr>
                <a:t> h</a:t>
              </a:r>
              <a:r>
                <a:rPr lang="vi-VN" altLang="ko-KR" dirty="0">
                  <a:solidFill>
                    <a:schemeClr val="bg1"/>
                  </a:solidFill>
                  <a:latin typeface="Calibri" panose="020F0502020204030204" pitchFamily="34" charset="0"/>
                  <a:cs typeface="Calibri" panose="020F0502020204030204" pitchFamily="34" charset="0"/>
                </a:rPr>
                <a:t>ơ</a:t>
              </a:r>
              <a:r>
                <a:rPr lang="en-US" altLang="ko-KR" dirty="0">
                  <a:solidFill>
                    <a:schemeClr val="bg1"/>
                  </a:solidFill>
                  <a:latin typeface="Calibri" panose="020F0502020204030204" pitchFamily="34" charset="0"/>
                  <a:cs typeface="Calibri" panose="020F0502020204030204" pitchFamily="34" charset="0"/>
                </a:rPr>
                <a:t>n </a:t>
              </a:r>
              <a:r>
                <a:rPr lang="en-US" altLang="ko-KR" dirty="0" err="1">
                  <a:solidFill>
                    <a:schemeClr val="bg1"/>
                  </a:solidFill>
                  <a:latin typeface="Calibri" panose="020F0502020204030204" pitchFamily="34" charset="0"/>
                  <a:cs typeface="Calibri" panose="020F0502020204030204" pitchFamily="34" charset="0"/>
                </a:rPr>
                <a:t>có</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nhiều</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hiệu</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ứng</a:t>
              </a:r>
              <a:r>
                <a:rPr lang="en-US" altLang="ko-KR" dirty="0">
                  <a:solidFill>
                    <a:schemeClr val="bg1"/>
                  </a:solidFill>
                  <a:latin typeface="Calibri" panose="020F0502020204030204" pitchFamily="34" charset="0"/>
                  <a:cs typeface="Calibri" panose="020F0502020204030204" pitchFamily="34" charset="0"/>
                </a:rPr>
                <a:t> h</a:t>
              </a:r>
              <a:r>
                <a:rPr lang="vi-VN" altLang="ko-KR" dirty="0">
                  <a:solidFill>
                    <a:schemeClr val="bg1"/>
                  </a:solidFill>
                  <a:latin typeface="Calibri" panose="020F0502020204030204" pitchFamily="34" charset="0"/>
                  <a:cs typeface="Calibri" panose="020F0502020204030204" pitchFamily="34" charset="0"/>
                </a:rPr>
                <a:t>ơ</a:t>
              </a:r>
              <a:r>
                <a:rPr lang="en-US" altLang="ko-KR" dirty="0">
                  <a:solidFill>
                    <a:schemeClr val="bg1"/>
                  </a:solidFill>
                  <a:latin typeface="Calibri" panose="020F0502020204030204" pitchFamily="34" charset="0"/>
                  <a:cs typeface="Calibri" panose="020F0502020204030204" pitchFamily="34" charset="0"/>
                </a:rPr>
                <a:t>n </a:t>
              </a:r>
              <a:r>
                <a:rPr lang="en-US" altLang="ko-KR" dirty="0" err="1">
                  <a:solidFill>
                    <a:schemeClr val="bg1"/>
                  </a:solidFill>
                  <a:latin typeface="Calibri" panose="020F0502020204030204" pitchFamily="34" charset="0"/>
                  <a:cs typeface="Calibri" panose="020F0502020204030204" pitchFamily="34" charset="0"/>
                </a:rPr>
                <a:t>nữa</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để</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nâng</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cao</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trải</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nghiệm</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khách</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hàng</a:t>
              </a:r>
              <a:endParaRPr lang="ko-KR" altLang="en-US" dirty="0">
                <a:solidFill>
                  <a:schemeClr val="bg1"/>
                </a:solidFill>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350F7BDE-A684-4D71-AECB-3B91FBCB6582}"/>
              </a:ext>
            </a:extLst>
          </p:cNvPr>
          <p:cNvGrpSpPr/>
          <p:nvPr/>
        </p:nvGrpSpPr>
        <p:grpSpPr>
          <a:xfrm flipH="1">
            <a:off x="8595757" y="1323857"/>
            <a:ext cx="2734153" cy="1845779"/>
            <a:chOff x="1025928" y="1681436"/>
            <a:chExt cx="2734153" cy="1845779"/>
          </a:xfrm>
        </p:grpSpPr>
        <p:sp>
          <p:nvSpPr>
            <p:cNvPr id="48" name="Right Arrow 7">
              <a:extLst>
                <a:ext uri="{FF2B5EF4-FFF2-40B4-BE49-F238E27FC236}">
                  <a16:creationId xmlns:a16="http://schemas.microsoft.com/office/drawing/2014/main" id="{5F3B5ABF-3276-4A3B-82ED-24C0F48986B0}"/>
                </a:ext>
              </a:extLst>
            </p:cNvPr>
            <p:cNvSpPr/>
            <p:nvPr/>
          </p:nvSpPr>
          <p:spPr>
            <a:xfrm rot="5400000">
              <a:off x="2669466" y="2691959"/>
              <a:ext cx="859106" cy="81140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solidFill>
                  <a:schemeClr val="bg1"/>
                </a:solidFill>
              </a:endParaRPr>
            </a:p>
          </p:txBody>
        </p:sp>
        <p:sp>
          <p:nvSpPr>
            <p:cNvPr id="50" name="TextBox 49">
              <a:extLst>
                <a:ext uri="{FF2B5EF4-FFF2-40B4-BE49-F238E27FC236}">
                  <a16:creationId xmlns:a16="http://schemas.microsoft.com/office/drawing/2014/main" id="{921DB05D-C061-43EE-8FA9-FAF29F740477}"/>
                </a:ext>
              </a:extLst>
            </p:cNvPr>
            <p:cNvSpPr txBox="1"/>
            <p:nvPr/>
          </p:nvSpPr>
          <p:spPr>
            <a:xfrm>
              <a:off x="1025928" y="1681436"/>
              <a:ext cx="2734153" cy="646331"/>
            </a:xfrm>
            <a:prstGeom prst="rect">
              <a:avLst/>
            </a:prstGeom>
            <a:noFill/>
          </p:spPr>
          <p:txBody>
            <a:bodyPr wrap="square" rtlCol="0">
              <a:spAutoFit/>
            </a:bodyPr>
            <a:lstStyle/>
            <a:p>
              <a:r>
                <a:rPr lang="en-US" altLang="ko-KR" dirty="0" err="1">
                  <a:solidFill>
                    <a:schemeClr val="bg1"/>
                  </a:solidFill>
                  <a:latin typeface="Calibri" panose="020F0502020204030204" pitchFamily="34" charset="0"/>
                  <a:cs typeface="Calibri" panose="020F0502020204030204" pitchFamily="34" charset="0"/>
                </a:rPr>
                <a:t>Phát</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triển</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tính</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năng</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trò</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chuyện</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trực</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tuyến</a:t>
              </a:r>
              <a:r>
                <a:rPr lang="en-US" altLang="ko-KR" dirty="0">
                  <a:solidFill>
                    <a:schemeClr val="bg1"/>
                  </a:solidFill>
                  <a:latin typeface="Calibri" panose="020F0502020204030204" pitchFamily="34" charset="0"/>
                  <a:cs typeface="Calibri" panose="020F0502020204030204" pitchFamily="34" charset="0"/>
                </a:rPr>
                <a:t> </a:t>
              </a:r>
              <a:endParaRPr lang="ko-KR" altLang="en-US" dirty="0">
                <a:solidFill>
                  <a:schemeClr val="bg1"/>
                </a:solidFill>
                <a:latin typeface="Calibri" panose="020F0502020204030204" pitchFamily="34" charset="0"/>
                <a:cs typeface="Calibri" panose="020F0502020204030204" pitchFamily="34" charset="0"/>
              </a:endParaRPr>
            </a:p>
          </p:txBody>
        </p:sp>
      </p:grpSp>
      <p:grpSp>
        <p:nvGrpSpPr>
          <p:cNvPr id="54" name="Group 53">
            <a:extLst/>
          </p:cNvPr>
          <p:cNvGrpSpPr/>
          <p:nvPr/>
        </p:nvGrpSpPr>
        <p:grpSpPr>
          <a:xfrm>
            <a:off x="511777" y="4548883"/>
            <a:ext cx="2811039" cy="1780352"/>
            <a:chOff x="633027" y="1808120"/>
            <a:chExt cx="2811039" cy="1780352"/>
          </a:xfrm>
        </p:grpSpPr>
        <p:sp>
          <p:nvSpPr>
            <p:cNvPr id="55" name="Right Arrow 7">
              <a:extLst/>
            </p:cNvPr>
            <p:cNvSpPr/>
            <p:nvPr/>
          </p:nvSpPr>
          <p:spPr>
            <a:xfrm rot="16200000">
              <a:off x="2608811" y="2753216"/>
              <a:ext cx="859106" cy="81140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56" name="TextBox 55">
              <a:extLst/>
            </p:cNvPr>
            <p:cNvSpPr txBox="1"/>
            <p:nvPr/>
          </p:nvSpPr>
          <p:spPr>
            <a:xfrm>
              <a:off x="633027" y="1808120"/>
              <a:ext cx="2734153" cy="646331"/>
            </a:xfrm>
            <a:prstGeom prst="rect">
              <a:avLst/>
            </a:prstGeom>
            <a:noFill/>
          </p:spPr>
          <p:txBody>
            <a:bodyPr wrap="square" rtlCol="0">
              <a:spAutoFit/>
            </a:bodyPr>
            <a:lstStyle/>
            <a:p>
              <a:pPr algn="r"/>
              <a:r>
                <a:rPr lang="en-US" altLang="ko-KR" dirty="0" err="1">
                  <a:solidFill>
                    <a:schemeClr val="bg1"/>
                  </a:solidFill>
                  <a:latin typeface="Calibri" panose="020F0502020204030204" pitchFamily="34" charset="0"/>
                  <a:cs typeface="Calibri" panose="020F0502020204030204" pitchFamily="34" charset="0"/>
                </a:rPr>
                <a:t>Tối</a:t>
              </a:r>
              <a:r>
                <a:rPr lang="en-US" altLang="ko-KR" dirty="0">
                  <a:solidFill>
                    <a:schemeClr val="bg1"/>
                  </a:solidFill>
                  <a:latin typeface="Calibri" panose="020F0502020204030204" pitchFamily="34" charset="0"/>
                  <a:cs typeface="Calibri" panose="020F0502020204030204" pitchFamily="34" charset="0"/>
                </a:rPr>
                <a:t> </a:t>
              </a:r>
              <a:r>
                <a:rPr lang="vi-VN" altLang="ko-KR" dirty="0">
                  <a:solidFill>
                    <a:schemeClr val="bg1"/>
                  </a:solidFill>
                  <a:latin typeface="Calibri" panose="020F0502020204030204" pitchFamily="34" charset="0"/>
                  <a:cs typeface="Calibri" panose="020F0502020204030204" pitchFamily="34" charset="0"/>
                </a:rPr>
                <a:t>ư</a:t>
              </a:r>
              <a:r>
                <a:rPr lang="en-US" altLang="ko-KR" dirty="0">
                  <a:solidFill>
                    <a:schemeClr val="bg1"/>
                  </a:solidFill>
                  <a:latin typeface="Calibri" panose="020F0502020204030204" pitchFamily="34" charset="0"/>
                  <a:cs typeface="Calibri" panose="020F0502020204030204" pitchFamily="34" charset="0"/>
                </a:rPr>
                <a:t>u </a:t>
              </a:r>
              <a:r>
                <a:rPr lang="en-US" altLang="ko-KR" dirty="0" err="1">
                  <a:solidFill>
                    <a:schemeClr val="bg1"/>
                  </a:solidFill>
                  <a:latin typeface="Calibri" panose="020F0502020204030204" pitchFamily="34" charset="0"/>
                  <a:cs typeface="Calibri" panose="020F0502020204030204" pitchFamily="34" charset="0"/>
                </a:rPr>
                <a:t>hóa</a:t>
              </a:r>
              <a:r>
                <a:rPr lang="en-US" altLang="ko-KR" dirty="0">
                  <a:solidFill>
                    <a:schemeClr val="bg1"/>
                  </a:solidFill>
                  <a:latin typeface="Calibri" panose="020F0502020204030204" pitchFamily="34" charset="0"/>
                  <a:cs typeface="Calibri" panose="020F0502020204030204" pitchFamily="34" charset="0"/>
                </a:rPr>
                <a:t> Backend </a:t>
              </a:r>
              <a:r>
                <a:rPr lang="en-US" altLang="ko-KR" dirty="0" err="1">
                  <a:solidFill>
                    <a:schemeClr val="bg1"/>
                  </a:solidFill>
                  <a:latin typeface="Calibri" panose="020F0502020204030204" pitchFamily="34" charset="0"/>
                  <a:cs typeface="Calibri" panose="020F0502020204030204" pitchFamily="34" charset="0"/>
                </a:rPr>
                <a:t>để</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xử</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lý</a:t>
              </a:r>
              <a:r>
                <a:rPr lang="en-US" altLang="ko-KR" dirty="0">
                  <a:solidFill>
                    <a:schemeClr val="bg1"/>
                  </a:solidFill>
                  <a:latin typeface="Calibri" panose="020F0502020204030204" pitchFamily="34" charset="0"/>
                  <a:cs typeface="Calibri" panose="020F0502020204030204" pitchFamily="34" charset="0"/>
                </a:rPr>
                <a:t> m</a:t>
              </a:r>
              <a:r>
                <a:rPr lang="vi-VN" altLang="ko-KR" dirty="0">
                  <a:solidFill>
                    <a:schemeClr val="bg1"/>
                  </a:solidFill>
                  <a:latin typeface="Calibri" panose="020F0502020204030204" pitchFamily="34" charset="0"/>
                  <a:cs typeface="Calibri" panose="020F0502020204030204" pitchFamily="34" charset="0"/>
                </a:rPr>
                <a:t>ượ</a:t>
              </a:r>
              <a:r>
                <a:rPr lang="en-US" altLang="ko-KR" dirty="0">
                  <a:solidFill>
                    <a:schemeClr val="bg1"/>
                  </a:solidFill>
                  <a:latin typeface="Calibri" panose="020F0502020204030204" pitchFamily="34" charset="0"/>
                  <a:cs typeface="Calibri" panose="020F0502020204030204" pitchFamily="34" charset="0"/>
                </a:rPr>
                <a:t>t </a:t>
              </a:r>
              <a:r>
                <a:rPr lang="en-US" altLang="ko-KR" dirty="0" err="1">
                  <a:solidFill>
                    <a:schemeClr val="bg1"/>
                  </a:solidFill>
                  <a:latin typeface="Calibri" panose="020F0502020204030204" pitchFamily="34" charset="0"/>
                  <a:cs typeface="Calibri" panose="020F0502020204030204" pitchFamily="34" charset="0"/>
                </a:rPr>
                <a:t>mà</a:t>
              </a:r>
              <a:r>
                <a:rPr lang="en-US" altLang="ko-KR" dirty="0">
                  <a:solidFill>
                    <a:schemeClr val="bg1"/>
                  </a:solidFill>
                  <a:latin typeface="Calibri" panose="020F0502020204030204" pitchFamily="34" charset="0"/>
                  <a:cs typeface="Calibri" panose="020F0502020204030204" pitchFamily="34" charset="0"/>
                </a:rPr>
                <a:t> h</a:t>
              </a:r>
              <a:r>
                <a:rPr lang="vi-VN" altLang="ko-KR" dirty="0">
                  <a:solidFill>
                    <a:schemeClr val="bg1"/>
                  </a:solidFill>
                  <a:latin typeface="Calibri" panose="020F0502020204030204" pitchFamily="34" charset="0"/>
                  <a:cs typeface="Calibri" panose="020F0502020204030204" pitchFamily="34" charset="0"/>
                </a:rPr>
                <a:t>ơ</a:t>
              </a:r>
              <a:r>
                <a:rPr lang="en-US" altLang="ko-KR" dirty="0">
                  <a:solidFill>
                    <a:schemeClr val="bg1"/>
                  </a:solidFill>
                  <a:latin typeface="Calibri" panose="020F0502020204030204" pitchFamily="34" charset="0"/>
                  <a:cs typeface="Calibri" panose="020F0502020204030204" pitchFamily="34" charset="0"/>
                </a:rPr>
                <a:t>n</a:t>
              </a:r>
              <a:endParaRPr lang="ko-KR" altLang="en-US" dirty="0">
                <a:solidFill>
                  <a:schemeClr val="bg1"/>
                </a:solidFill>
                <a:latin typeface="Calibri" panose="020F0502020204030204" pitchFamily="34" charset="0"/>
                <a:cs typeface="Calibri" panose="020F0502020204030204" pitchFamily="34" charset="0"/>
              </a:endParaRPr>
            </a:p>
          </p:txBody>
        </p:sp>
      </p:grpSp>
      <p:grpSp>
        <p:nvGrpSpPr>
          <p:cNvPr id="69" name="Group 68">
            <a:extLst/>
          </p:cNvPr>
          <p:cNvGrpSpPr/>
          <p:nvPr/>
        </p:nvGrpSpPr>
        <p:grpSpPr>
          <a:xfrm flipH="1">
            <a:off x="8595757" y="4090928"/>
            <a:ext cx="2734153" cy="1845779"/>
            <a:chOff x="1025928" y="1681436"/>
            <a:chExt cx="2734153" cy="1845779"/>
          </a:xfrm>
        </p:grpSpPr>
        <p:sp>
          <p:nvSpPr>
            <p:cNvPr id="70" name="Right Arrow 7">
              <a:extLst/>
            </p:cNvPr>
            <p:cNvSpPr/>
            <p:nvPr/>
          </p:nvSpPr>
          <p:spPr>
            <a:xfrm rot="5400000">
              <a:off x="2669466" y="2691959"/>
              <a:ext cx="859106" cy="81140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solidFill>
                  <a:schemeClr val="bg1"/>
                </a:solidFill>
              </a:endParaRPr>
            </a:p>
          </p:txBody>
        </p:sp>
        <p:sp>
          <p:nvSpPr>
            <p:cNvPr id="71" name="TextBox 70">
              <a:extLst/>
            </p:cNvPr>
            <p:cNvSpPr txBox="1"/>
            <p:nvPr/>
          </p:nvSpPr>
          <p:spPr>
            <a:xfrm>
              <a:off x="1025928" y="1681436"/>
              <a:ext cx="2734153" cy="646331"/>
            </a:xfrm>
            <a:prstGeom prst="rect">
              <a:avLst/>
            </a:prstGeom>
            <a:noFill/>
          </p:spPr>
          <p:txBody>
            <a:bodyPr wrap="square" rtlCol="0">
              <a:spAutoFit/>
            </a:bodyPr>
            <a:lstStyle/>
            <a:p>
              <a:r>
                <a:rPr lang="en-US" altLang="ko-KR" dirty="0" err="1">
                  <a:solidFill>
                    <a:schemeClr val="bg1"/>
                  </a:solidFill>
                  <a:latin typeface="Calibri" panose="020F0502020204030204" pitchFamily="34" charset="0"/>
                  <a:cs typeface="Calibri" panose="020F0502020204030204" pitchFamily="34" charset="0"/>
                </a:rPr>
                <a:t>Liên</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kết</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thanh</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toán</a:t>
              </a:r>
              <a:r>
                <a:rPr lang="en-US" altLang="ko-KR" dirty="0">
                  <a:solidFill>
                    <a:schemeClr val="bg1"/>
                  </a:solidFill>
                  <a:latin typeface="Calibri" panose="020F0502020204030204" pitchFamily="34" charset="0"/>
                  <a:cs typeface="Calibri" panose="020F0502020204030204" pitchFamily="34" charset="0"/>
                </a:rPr>
                <a:t> </a:t>
              </a:r>
              <a:r>
                <a:rPr lang="en-US" altLang="ko-KR" dirty="0" err="1">
                  <a:solidFill>
                    <a:schemeClr val="bg1"/>
                  </a:solidFill>
                  <a:latin typeface="Calibri" panose="020F0502020204030204" pitchFamily="34" charset="0"/>
                  <a:cs typeface="Calibri" panose="020F0502020204030204" pitchFamily="34" charset="0"/>
                </a:rPr>
                <a:t>bằng</a:t>
              </a:r>
              <a:r>
                <a:rPr lang="en-US" altLang="ko-KR" dirty="0">
                  <a:solidFill>
                    <a:schemeClr val="bg1"/>
                  </a:solidFill>
                  <a:latin typeface="Calibri" panose="020F0502020204030204" pitchFamily="34" charset="0"/>
                  <a:cs typeface="Calibri" panose="020F0502020204030204" pitchFamily="34" charset="0"/>
                </a:rPr>
                <a:t> banking</a:t>
              </a:r>
              <a:endParaRPr lang="ko-KR" altLang="en-US"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434163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000"/>
                                        <p:tgtEl>
                                          <p:spTgt spid="54"/>
                                        </p:tgtEl>
                                      </p:cBhvr>
                                    </p:animEffect>
                                    <p:anim calcmode="lin" valueType="num">
                                      <p:cBhvr>
                                        <p:cTn id="15" dur="1000" fill="hold"/>
                                        <p:tgtEl>
                                          <p:spTgt spid="54"/>
                                        </p:tgtEl>
                                        <p:attrNameLst>
                                          <p:attrName>ppt_x</p:attrName>
                                        </p:attrNameLst>
                                      </p:cBhvr>
                                      <p:tavLst>
                                        <p:tav tm="0">
                                          <p:val>
                                            <p:strVal val="#ppt_x"/>
                                          </p:val>
                                        </p:tav>
                                        <p:tav tm="100000">
                                          <p:val>
                                            <p:strVal val="#ppt_x"/>
                                          </p:val>
                                        </p:tav>
                                      </p:tavLst>
                                    </p:anim>
                                    <p:anim calcmode="lin" valueType="num">
                                      <p:cBhvr>
                                        <p:cTn id="1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2433711" y="3956329"/>
            <a:ext cx="5495192" cy="923330"/>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r"/>
            <a:r>
              <a:rPr lang="en-US" altLang="ko-KR" dirty="0" err="1">
                <a:effectLst/>
              </a:rPr>
              <a:t>Lời</a:t>
            </a:r>
            <a:r>
              <a:rPr lang="en-US" altLang="ko-KR" dirty="0">
                <a:effectLst/>
              </a:rPr>
              <a:t> </a:t>
            </a:r>
            <a:r>
              <a:rPr lang="en-US" altLang="ko-KR" dirty="0" err="1">
                <a:effectLst/>
              </a:rPr>
              <a:t>kết</a:t>
            </a:r>
            <a:endParaRPr lang="ko-KR" altLang="en-US" dirty="0">
              <a:effectLst/>
            </a:endParaRPr>
          </a:p>
        </p:txBody>
      </p:sp>
    </p:spTree>
    <p:extLst>
      <p:ext uri="{BB962C8B-B14F-4D97-AF65-F5344CB8AC3E}">
        <p14:creationId xmlns:p14="http://schemas.microsoft.com/office/powerpoint/2010/main" val="144049619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7">
            <a:extLst>
              <a:ext uri="{FF2B5EF4-FFF2-40B4-BE49-F238E27FC236}">
                <a16:creationId xmlns:a16="http://schemas.microsoft.com/office/drawing/2014/main" id="{6FEA833D-4119-4EBC-91FE-1FB7F28A36DD}"/>
              </a:ext>
            </a:extLst>
          </p:cNvPr>
          <p:cNvSpPr/>
          <p:nvPr/>
        </p:nvSpPr>
        <p:spPr>
          <a:xfrm>
            <a:off x="10046385" y="194480"/>
            <a:ext cx="1684595" cy="413563"/>
          </a:xfrm>
          <a:prstGeom prst="roundRect">
            <a:avLst>
              <a:gd name="adj" fmla="val 50000"/>
            </a:avLst>
          </a:prstGeom>
          <a:solidFill>
            <a:schemeClr val="bg1">
              <a:alpha val="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TextBox 20">
            <a:extLst>
              <a:ext uri="{FF2B5EF4-FFF2-40B4-BE49-F238E27FC236}">
                <a16:creationId xmlns:a16="http://schemas.microsoft.com/office/drawing/2014/main" id="{93AEA043-746F-4334-A00A-A4587B060237}"/>
              </a:ext>
            </a:extLst>
          </p:cNvPr>
          <p:cNvSpPr txBox="1"/>
          <p:nvPr/>
        </p:nvSpPr>
        <p:spPr>
          <a:xfrm>
            <a:off x="7600633" y="4054551"/>
            <a:ext cx="5395473" cy="923330"/>
          </a:xfrm>
          <a:prstGeom prst="rect">
            <a:avLst/>
          </a:prstGeom>
          <a:noFill/>
        </p:spPr>
        <p:txBody>
          <a:bodyPr wrap="square" rtlCol="0" anchor="ctr">
            <a:spAutoFit/>
          </a:bodyPr>
          <a:lstStyle/>
          <a:p>
            <a:r>
              <a:rPr lang="en-US" sz="5400" dirty="0">
                <a:solidFill>
                  <a:schemeClr val="bg1"/>
                </a:solidFill>
                <a:latin typeface="+mj-lt"/>
              </a:rPr>
              <a:t>THANK YOU</a:t>
            </a:r>
          </a:p>
        </p:txBody>
      </p:sp>
      <p:sp>
        <p:nvSpPr>
          <p:cNvPr id="17" name="TextBox 16">
            <a:hlinkClick r:id="rId2"/>
            <a:extLst>
              <a:ext uri="{FF2B5EF4-FFF2-40B4-BE49-F238E27FC236}">
                <a16:creationId xmlns:a16="http://schemas.microsoft.com/office/drawing/2014/main" id="{46673C6C-F4E2-45EA-9333-0F52A6A69329}"/>
              </a:ext>
            </a:extLst>
          </p:cNvPr>
          <p:cNvSpPr txBox="1"/>
          <p:nvPr/>
        </p:nvSpPr>
        <p:spPr>
          <a:xfrm>
            <a:off x="9033209" y="6453500"/>
            <a:ext cx="5395541" cy="246221"/>
          </a:xfrm>
          <a:prstGeom prst="rect">
            <a:avLst/>
          </a:prstGeom>
          <a:noFill/>
        </p:spPr>
        <p:txBody>
          <a:bodyPr wrap="square" rtlCol="0">
            <a:spAutoFit/>
          </a:bodyPr>
          <a:lstStyle/>
          <a:p>
            <a:r>
              <a:rPr lang="en-US" altLang="ko-KR" sz="1000" dirty="0">
                <a:solidFill>
                  <a:schemeClr val="bg1"/>
                </a:solidFill>
                <a:cs typeface="Arial" pitchFamily="34" charset="0"/>
              </a:rPr>
              <a:t>Design by  tuanpn.tb@gmaill.com</a:t>
            </a:r>
            <a:endParaRPr lang="ko-KR" altLang="en-US" sz="1000" dirty="0">
              <a:solidFill>
                <a:schemeClr val="bg1"/>
              </a:solidFill>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10298369" y="194480"/>
            <a:ext cx="5395408" cy="400110"/>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l"/>
            <a:r>
              <a:rPr lang="en-US" altLang="ko-KR" sz="2000" dirty="0">
                <a:effectLst/>
                <a:latin typeface="+mn-lt"/>
              </a:rPr>
              <a:t>Carviet.vn</a:t>
            </a:r>
            <a:endParaRPr lang="ko-KR" altLang="en-US" sz="2000" dirty="0">
              <a:effectLst/>
              <a:latin typeface="+mn-lt"/>
            </a:endParaRPr>
          </a:p>
        </p:txBody>
      </p:sp>
    </p:spTree>
    <p:extLst>
      <p:ext uri="{BB962C8B-B14F-4D97-AF65-F5344CB8AC3E}">
        <p14:creationId xmlns:p14="http://schemas.microsoft.com/office/powerpoint/2010/main" val="318555765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64F114B5-BF08-46FB-880A-2EB8C212F8E7}"/>
              </a:ext>
            </a:extLst>
          </p:cNvPr>
          <p:cNvSpPr/>
          <p:nvPr/>
        </p:nvSpPr>
        <p:spPr>
          <a:xfrm>
            <a:off x="1" y="0"/>
            <a:ext cx="4868173" cy="6858000"/>
          </a:xfrm>
          <a:custGeom>
            <a:avLst/>
            <a:gdLst>
              <a:gd name="connsiteX0" fmla="*/ 0 w 4868173"/>
              <a:gd name="connsiteY0" fmla="*/ 0 h 6858000"/>
              <a:gd name="connsiteX1" fmla="*/ 4868173 w 4868173"/>
              <a:gd name="connsiteY1" fmla="*/ 0 h 6858000"/>
              <a:gd name="connsiteX2" fmla="*/ 2126832 w 4868173"/>
              <a:gd name="connsiteY2" fmla="*/ 6858000 h 6858000"/>
              <a:gd name="connsiteX3" fmla="*/ 0 w 48681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68173" h="6858000">
                <a:moveTo>
                  <a:pt x="0" y="0"/>
                </a:moveTo>
                <a:lnTo>
                  <a:pt x="4868173" y="0"/>
                </a:lnTo>
                <a:lnTo>
                  <a:pt x="2126832" y="6858000"/>
                </a:lnTo>
                <a:lnTo>
                  <a:pt x="0" y="685800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5693335" y="450082"/>
            <a:ext cx="6191673" cy="923330"/>
          </a:xfrm>
          <a:prstGeom prst="rect">
            <a:avLst/>
          </a:prstGeom>
          <a:noFill/>
        </p:spPr>
        <p:txBody>
          <a:bodyPr wrap="square" rtlCol="0" anchor="ctr">
            <a:spAutoFit/>
          </a:bodyPr>
          <a:lstStyle/>
          <a:p>
            <a:r>
              <a:rPr lang="en-US" altLang="ko-KR" sz="5400" dirty="0" err="1">
                <a:solidFill>
                  <a:schemeClr val="tx1">
                    <a:lumMod val="85000"/>
                    <a:lumOff val="15000"/>
                  </a:schemeClr>
                </a:solidFill>
                <a:cs typeface="Arial" pitchFamily="34" charset="0"/>
              </a:rPr>
              <a:t>Mục</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Lục</a:t>
            </a:r>
            <a:endParaRPr lang="ko-KR" altLang="en-US" sz="5400" dirty="0">
              <a:solidFill>
                <a:schemeClr val="tx1">
                  <a:lumMod val="85000"/>
                  <a:lumOff val="15000"/>
                </a:schemeClr>
              </a:solidFill>
              <a:cs typeface="Arial" pitchFamily="34" charset="0"/>
            </a:endParaRPr>
          </a:p>
        </p:txBody>
      </p:sp>
      <p:grpSp>
        <p:nvGrpSpPr>
          <p:cNvPr id="36" name="Group 35">
            <a:extLst>
              <a:ext uri="{FF2B5EF4-FFF2-40B4-BE49-F238E27FC236}">
                <a16:creationId xmlns:a16="http://schemas.microsoft.com/office/drawing/2014/main" id="{0EA5F8CF-EB57-4958-A812-E545D84B5A02}"/>
              </a:ext>
            </a:extLst>
          </p:cNvPr>
          <p:cNvGrpSpPr/>
          <p:nvPr/>
        </p:nvGrpSpPr>
        <p:grpSpPr>
          <a:xfrm>
            <a:off x="4810870" y="1421828"/>
            <a:ext cx="5691630" cy="980341"/>
            <a:chOff x="5586513" y="1387275"/>
            <a:chExt cx="5691630" cy="980341"/>
          </a:xfrm>
        </p:grpSpPr>
        <p:sp>
          <p:nvSpPr>
            <p:cNvPr id="8" name="TextBox 7"/>
            <p:cNvSpPr txBox="1"/>
            <p:nvPr/>
          </p:nvSpPr>
          <p:spPr>
            <a:xfrm>
              <a:off x="6770451" y="2090617"/>
              <a:ext cx="4507692" cy="276999"/>
            </a:xfrm>
            <a:prstGeom prst="rect">
              <a:avLst/>
            </a:prstGeom>
            <a:noFill/>
          </p:spPr>
          <p:txBody>
            <a:bodyPr wrap="square" rtlCol="0">
              <a:spAutoFit/>
            </a:bodyPr>
            <a:lstStyle/>
            <a:p>
              <a:endParaRPr lang="en-US" altLang="ko-KR" sz="1200" dirty="0">
                <a:cs typeface="Arial" pitchFamily="34" charset="0"/>
              </a:endParaRPr>
            </a:p>
          </p:txBody>
        </p:sp>
        <p:sp>
          <p:nvSpPr>
            <p:cNvPr id="9" name="TextBox 8"/>
            <p:cNvSpPr txBox="1"/>
            <p:nvPr/>
          </p:nvSpPr>
          <p:spPr>
            <a:xfrm>
              <a:off x="6428778" y="1453783"/>
              <a:ext cx="4507692" cy="507831"/>
            </a:xfrm>
            <a:prstGeom prst="rect">
              <a:avLst/>
            </a:prstGeom>
            <a:noFill/>
          </p:spPr>
          <p:txBody>
            <a:bodyPr wrap="square" lIns="108000" rIns="108000" rtlCol="0">
              <a:spAutoFit/>
            </a:bodyPr>
            <a:lstStyle/>
            <a:p>
              <a:r>
                <a:rPr lang="en-US" altLang="ko-KR" sz="2700" b="1" dirty="0" err="1">
                  <a:cs typeface="Arial" pitchFamily="34" charset="0"/>
                </a:rPr>
                <a:t>Giới</a:t>
              </a:r>
              <a:r>
                <a:rPr lang="en-US" altLang="ko-KR" sz="2700" b="1" dirty="0">
                  <a:cs typeface="Arial" pitchFamily="34" charset="0"/>
                </a:rPr>
                <a:t> </a:t>
              </a:r>
              <a:r>
                <a:rPr lang="en-US" altLang="ko-KR" sz="2700" b="1" dirty="0" err="1">
                  <a:cs typeface="Arial" pitchFamily="34" charset="0"/>
                </a:rPr>
                <a:t>Thiệu</a:t>
              </a:r>
              <a:endParaRPr lang="ko-KR" altLang="en-US" sz="2700" b="1" dirty="0">
                <a:cs typeface="Arial" pitchFamily="34" charset="0"/>
              </a:endParaRPr>
            </a:p>
          </p:txBody>
        </p:sp>
        <p:sp>
          <p:nvSpPr>
            <p:cNvPr id="7" name="TextBox 6"/>
            <p:cNvSpPr txBox="1"/>
            <p:nvPr/>
          </p:nvSpPr>
          <p:spPr>
            <a:xfrm>
              <a:off x="5586513" y="1387275"/>
              <a:ext cx="958096" cy="646331"/>
            </a:xfrm>
            <a:prstGeom prst="rect">
              <a:avLst/>
            </a:prstGeom>
            <a:noFill/>
          </p:spPr>
          <p:txBody>
            <a:bodyPr wrap="square" lIns="108000" rIns="108000" rtlCol="0">
              <a:spAutoFit/>
            </a:bodyPr>
            <a:lstStyle/>
            <a:p>
              <a:pPr algn="ctr"/>
              <a:r>
                <a:rPr lang="en-US" altLang="ko-KR" sz="3600" b="1" dirty="0">
                  <a:cs typeface="Arial" pitchFamily="34" charset="0"/>
                </a:rPr>
                <a:t>01</a:t>
              </a:r>
              <a:endParaRPr lang="ko-KR" altLang="en-US" sz="3600" b="1" dirty="0">
                <a:cs typeface="Arial" pitchFamily="34" charset="0"/>
              </a:endParaRPr>
            </a:p>
          </p:txBody>
        </p:sp>
      </p:grpSp>
      <p:grpSp>
        <p:nvGrpSpPr>
          <p:cNvPr id="37" name="Group 36">
            <a:extLst>
              <a:ext uri="{FF2B5EF4-FFF2-40B4-BE49-F238E27FC236}">
                <a16:creationId xmlns:a16="http://schemas.microsoft.com/office/drawing/2014/main" id="{6C11F8C7-1CD1-4C7A-A272-0A5C754C1147}"/>
              </a:ext>
            </a:extLst>
          </p:cNvPr>
          <p:cNvGrpSpPr/>
          <p:nvPr/>
        </p:nvGrpSpPr>
        <p:grpSpPr>
          <a:xfrm>
            <a:off x="4801707" y="2147438"/>
            <a:ext cx="5359120" cy="646331"/>
            <a:chOff x="6047234" y="899462"/>
            <a:chExt cx="5359120" cy="646331"/>
          </a:xfrm>
        </p:grpSpPr>
        <p:sp>
          <p:nvSpPr>
            <p:cNvPr id="39" name="TextBox 38">
              <a:extLst>
                <a:ext uri="{FF2B5EF4-FFF2-40B4-BE49-F238E27FC236}">
                  <a16:creationId xmlns:a16="http://schemas.microsoft.com/office/drawing/2014/main" id="{448CA0A5-A571-4EFA-BFCC-7BA48C5C620B}"/>
                </a:ext>
              </a:extLst>
            </p:cNvPr>
            <p:cNvSpPr txBox="1"/>
            <p:nvPr/>
          </p:nvSpPr>
          <p:spPr>
            <a:xfrm>
              <a:off x="6898662" y="934776"/>
              <a:ext cx="4507692" cy="507831"/>
            </a:xfrm>
            <a:prstGeom prst="rect">
              <a:avLst/>
            </a:prstGeom>
            <a:noFill/>
          </p:spPr>
          <p:txBody>
            <a:bodyPr wrap="square" lIns="108000" rIns="108000" rtlCol="0">
              <a:spAutoFit/>
            </a:bodyPr>
            <a:lstStyle/>
            <a:p>
              <a:r>
                <a:rPr lang="en-US" altLang="ko-KR" sz="2700" b="1" dirty="0" err="1">
                  <a:cs typeface="Arial" pitchFamily="34" charset="0"/>
                </a:rPr>
                <a:t>Phân</a:t>
              </a:r>
              <a:r>
                <a:rPr lang="en-US" altLang="ko-KR" sz="2700" b="1" dirty="0">
                  <a:cs typeface="Arial" pitchFamily="34" charset="0"/>
                </a:rPr>
                <a:t> </a:t>
              </a:r>
              <a:r>
                <a:rPr lang="en-US" altLang="ko-KR" sz="2700" b="1" dirty="0" err="1">
                  <a:cs typeface="Arial" pitchFamily="34" charset="0"/>
                </a:rPr>
                <a:t>Tích</a:t>
              </a:r>
              <a:r>
                <a:rPr lang="en-US" altLang="ko-KR" sz="2700" b="1" dirty="0">
                  <a:cs typeface="Arial" pitchFamily="34" charset="0"/>
                </a:rPr>
                <a:t> </a:t>
              </a:r>
              <a:r>
                <a:rPr lang="en-US" altLang="ko-KR" sz="2700" b="1" dirty="0" err="1">
                  <a:cs typeface="Arial" pitchFamily="34" charset="0"/>
                </a:rPr>
                <a:t>Yêu</a:t>
              </a:r>
              <a:r>
                <a:rPr lang="en-US" altLang="ko-KR" sz="2700" b="1" dirty="0">
                  <a:cs typeface="Arial" pitchFamily="34" charset="0"/>
                </a:rPr>
                <a:t> </a:t>
              </a:r>
              <a:r>
                <a:rPr lang="en-US" altLang="ko-KR" sz="2700" b="1" dirty="0" err="1">
                  <a:cs typeface="Arial" pitchFamily="34" charset="0"/>
                </a:rPr>
                <a:t>Cầu</a:t>
              </a:r>
              <a:endParaRPr lang="ko-KR" altLang="en-US" sz="2700" b="1" dirty="0">
                <a:cs typeface="Arial" pitchFamily="34" charset="0"/>
              </a:endParaRPr>
            </a:p>
          </p:txBody>
        </p:sp>
        <p:sp>
          <p:nvSpPr>
            <p:cNvPr id="40" name="TextBox 39">
              <a:extLst>
                <a:ext uri="{FF2B5EF4-FFF2-40B4-BE49-F238E27FC236}">
                  <a16:creationId xmlns:a16="http://schemas.microsoft.com/office/drawing/2014/main" id="{97006DBC-DF5A-4E9E-9BF8-2CEF49917F1C}"/>
                </a:ext>
              </a:extLst>
            </p:cNvPr>
            <p:cNvSpPr txBox="1"/>
            <p:nvPr/>
          </p:nvSpPr>
          <p:spPr>
            <a:xfrm>
              <a:off x="6047234" y="899462"/>
              <a:ext cx="958096" cy="646331"/>
            </a:xfrm>
            <a:prstGeom prst="rect">
              <a:avLst/>
            </a:prstGeom>
            <a:noFill/>
          </p:spPr>
          <p:txBody>
            <a:bodyPr wrap="square" lIns="108000" rIns="108000" rtlCol="0">
              <a:spAutoFit/>
            </a:bodyPr>
            <a:lstStyle/>
            <a:p>
              <a:pPr algn="ctr"/>
              <a:r>
                <a:rPr lang="en-US" altLang="ko-KR" sz="3600" b="1" dirty="0">
                  <a:cs typeface="Arial" pitchFamily="34" charset="0"/>
                </a:rPr>
                <a:t>02</a:t>
              </a:r>
              <a:endParaRPr lang="ko-KR" altLang="en-US" sz="3600" b="1" dirty="0">
                <a:cs typeface="Arial" pitchFamily="34" charset="0"/>
              </a:endParaRPr>
            </a:p>
          </p:txBody>
        </p:sp>
      </p:grpSp>
      <p:grpSp>
        <p:nvGrpSpPr>
          <p:cNvPr id="45" name="Group 44">
            <a:extLst>
              <a:ext uri="{FF2B5EF4-FFF2-40B4-BE49-F238E27FC236}">
                <a16:creationId xmlns:a16="http://schemas.microsoft.com/office/drawing/2014/main" id="{7D868B60-6ADB-4C77-A4B3-5A8E54EA45CD}"/>
              </a:ext>
            </a:extLst>
          </p:cNvPr>
          <p:cNvGrpSpPr/>
          <p:nvPr/>
        </p:nvGrpSpPr>
        <p:grpSpPr>
          <a:xfrm>
            <a:off x="4781607" y="2825539"/>
            <a:ext cx="5379220" cy="646331"/>
            <a:chOff x="6497018" y="364140"/>
            <a:chExt cx="5379220" cy="646331"/>
          </a:xfrm>
        </p:grpSpPr>
        <p:sp>
          <p:nvSpPr>
            <p:cNvPr id="47" name="TextBox 46">
              <a:extLst>
                <a:ext uri="{FF2B5EF4-FFF2-40B4-BE49-F238E27FC236}">
                  <a16:creationId xmlns:a16="http://schemas.microsoft.com/office/drawing/2014/main" id="{EFE9869F-753F-4A51-B57B-3F7ADDB61784}"/>
                </a:ext>
              </a:extLst>
            </p:cNvPr>
            <p:cNvSpPr txBox="1"/>
            <p:nvPr/>
          </p:nvSpPr>
          <p:spPr>
            <a:xfrm>
              <a:off x="7368546" y="404658"/>
              <a:ext cx="4507692" cy="507831"/>
            </a:xfrm>
            <a:prstGeom prst="rect">
              <a:avLst/>
            </a:prstGeom>
            <a:noFill/>
          </p:spPr>
          <p:txBody>
            <a:bodyPr wrap="square" lIns="108000" rIns="108000" rtlCol="0">
              <a:spAutoFit/>
            </a:bodyPr>
            <a:lstStyle/>
            <a:p>
              <a:r>
                <a:rPr lang="en-US" altLang="ko-KR" sz="2700" b="1" dirty="0" err="1">
                  <a:cs typeface="Arial" pitchFamily="34" charset="0"/>
                </a:rPr>
                <a:t>Thiết</a:t>
              </a:r>
              <a:r>
                <a:rPr lang="en-US" altLang="ko-KR" sz="2700" b="1" dirty="0">
                  <a:cs typeface="Arial" pitchFamily="34" charset="0"/>
                </a:rPr>
                <a:t> </a:t>
              </a:r>
              <a:r>
                <a:rPr lang="en-US" altLang="ko-KR" sz="2700" b="1" dirty="0" err="1">
                  <a:cs typeface="Arial" pitchFamily="34" charset="0"/>
                </a:rPr>
                <a:t>Kế</a:t>
              </a:r>
              <a:r>
                <a:rPr lang="en-US" altLang="ko-KR" sz="2700" b="1" dirty="0">
                  <a:cs typeface="Arial" pitchFamily="34" charset="0"/>
                </a:rPr>
                <a:t> </a:t>
              </a:r>
              <a:r>
                <a:rPr lang="en-US" altLang="ko-KR" sz="2700" b="1" dirty="0" err="1">
                  <a:cs typeface="Arial" pitchFamily="34" charset="0"/>
                </a:rPr>
                <a:t>Hệ</a:t>
              </a:r>
              <a:r>
                <a:rPr lang="en-US" altLang="ko-KR" sz="2700" b="1" dirty="0">
                  <a:cs typeface="Arial" pitchFamily="34" charset="0"/>
                </a:rPr>
                <a:t> </a:t>
              </a:r>
              <a:r>
                <a:rPr lang="en-US" altLang="ko-KR" sz="2700" b="1" dirty="0" err="1">
                  <a:cs typeface="Arial" pitchFamily="34" charset="0"/>
                </a:rPr>
                <a:t>thống</a:t>
              </a:r>
              <a:endParaRPr lang="ko-KR" altLang="en-US" sz="2700" b="1" dirty="0">
                <a:cs typeface="Arial" pitchFamily="34" charset="0"/>
              </a:endParaRPr>
            </a:p>
          </p:txBody>
        </p:sp>
        <p:sp>
          <p:nvSpPr>
            <p:cNvPr id="48" name="TextBox 47">
              <a:extLst>
                <a:ext uri="{FF2B5EF4-FFF2-40B4-BE49-F238E27FC236}">
                  <a16:creationId xmlns:a16="http://schemas.microsoft.com/office/drawing/2014/main" id="{78CBDD7A-B997-4592-BC53-8B38F7A8DB3C}"/>
                </a:ext>
              </a:extLst>
            </p:cNvPr>
            <p:cNvSpPr txBox="1"/>
            <p:nvPr/>
          </p:nvSpPr>
          <p:spPr>
            <a:xfrm>
              <a:off x="6497018" y="364140"/>
              <a:ext cx="958096" cy="646331"/>
            </a:xfrm>
            <a:prstGeom prst="rect">
              <a:avLst/>
            </a:prstGeom>
            <a:noFill/>
          </p:spPr>
          <p:txBody>
            <a:bodyPr wrap="square" lIns="108000" rIns="108000" rtlCol="0">
              <a:spAutoFit/>
            </a:bodyPr>
            <a:lstStyle/>
            <a:p>
              <a:pPr algn="ctr"/>
              <a:r>
                <a:rPr lang="en-US" altLang="ko-KR" sz="3600" b="1" dirty="0">
                  <a:cs typeface="Arial" pitchFamily="34" charset="0"/>
                </a:rPr>
                <a:t>03</a:t>
              </a:r>
              <a:endParaRPr lang="ko-KR" altLang="en-US" sz="3600" b="1" dirty="0">
                <a:cs typeface="Arial" pitchFamily="34" charset="0"/>
              </a:endParaRPr>
            </a:p>
          </p:txBody>
        </p:sp>
      </p:grpSp>
      <p:grpSp>
        <p:nvGrpSpPr>
          <p:cNvPr id="49" name="Group 48">
            <a:extLst>
              <a:ext uri="{FF2B5EF4-FFF2-40B4-BE49-F238E27FC236}">
                <a16:creationId xmlns:a16="http://schemas.microsoft.com/office/drawing/2014/main" id="{5604C525-5794-4C78-8AEE-8BE73356A4C7}"/>
              </a:ext>
            </a:extLst>
          </p:cNvPr>
          <p:cNvGrpSpPr/>
          <p:nvPr/>
        </p:nvGrpSpPr>
        <p:grpSpPr>
          <a:xfrm>
            <a:off x="4781607" y="3658534"/>
            <a:ext cx="5465788" cy="2347989"/>
            <a:chOff x="6966902" y="-16289"/>
            <a:chExt cx="5465788" cy="2347989"/>
          </a:xfrm>
        </p:grpSpPr>
        <p:sp>
          <p:nvSpPr>
            <p:cNvPr id="51" name="TextBox 50">
              <a:extLst>
                <a:ext uri="{FF2B5EF4-FFF2-40B4-BE49-F238E27FC236}">
                  <a16:creationId xmlns:a16="http://schemas.microsoft.com/office/drawing/2014/main" id="{7E2E89BE-BCF0-47B8-B475-F454BADF5AD5}"/>
                </a:ext>
              </a:extLst>
            </p:cNvPr>
            <p:cNvSpPr txBox="1"/>
            <p:nvPr/>
          </p:nvSpPr>
          <p:spPr>
            <a:xfrm>
              <a:off x="7924998" y="1012468"/>
              <a:ext cx="4507692" cy="507831"/>
            </a:xfrm>
            <a:prstGeom prst="rect">
              <a:avLst/>
            </a:prstGeom>
            <a:noFill/>
          </p:spPr>
          <p:txBody>
            <a:bodyPr wrap="square" lIns="108000" rIns="108000" rtlCol="0">
              <a:spAutoFit/>
            </a:bodyPr>
            <a:lstStyle/>
            <a:p>
              <a:r>
                <a:rPr lang="en-US" altLang="ko-KR" sz="2700" b="1" dirty="0">
                  <a:cs typeface="Arial" pitchFamily="34" charset="0"/>
                </a:rPr>
                <a:t>H</a:t>
              </a:r>
              <a:r>
                <a:rPr lang="vi-VN" altLang="ko-KR" sz="2700" b="1" dirty="0">
                  <a:cs typeface="Arial" pitchFamily="34" charset="0"/>
                </a:rPr>
                <a:t>ướng</a:t>
              </a:r>
              <a:r>
                <a:rPr lang="en-US" altLang="ko-KR" sz="2700" b="1" dirty="0">
                  <a:cs typeface="Arial" pitchFamily="34" charset="0"/>
                </a:rPr>
                <a:t> </a:t>
              </a:r>
              <a:r>
                <a:rPr lang="en-US" altLang="ko-KR" sz="2700" b="1" dirty="0" err="1">
                  <a:cs typeface="Arial" pitchFamily="34" charset="0"/>
                </a:rPr>
                <a:t>phát</a:t>
              </a:r>
              <a:r>
                <a:rPr lang="en-US" altLang="ko-KR" sz="2700" b="1" dirty="0">
                  <a:cs typeface="Arial" pitchFamily="34" charset="0"/>
                </a:rPr>
                <a:t> </a:t>
              </a:r>
              <a:r>
                <a:rPr lang="en-US" altLang="ko-KR" sz="2700" b="1" dirty="0" err="1">
                  <a:cs typeface="Arial" pitchFamily="34" charset="0"/>
                </a:rPr>
                <a:t>triển</a:t>
              </a:r>
              <a:r>
                <a:rPr lang="en-US" altLang="ko-KR" sz="2700" b="1" dirty="0">
                  <a:cs typeface="Arial" pitchFamily="34" charset="0"/>
                </a:rPr>
                <a:t> t</a:t>
              </a:r>
              <a:r>
                <a:rPr lang="vi-VN" altLang="ko-KR" sz="2700" b="1" dirty="0">
                  <a:cs typeface="Arial" pitchFamily="34" charset="0"/>
                </a:rPr>
                <a:t>ươ</a:t>
              </a:r>
              <a:r>
                <a:rPr lang="en-US" altLang="ko-KR" sz="2700" b="1" dirty="0">
                  <a:cs typeface="Arial" pitchFamily="34" charset="0"/>
                </a:rPr>
                <a:t>ng </a:t>
              </a:r>
              <a:r>
                <a:rPr lang="en-US" altLang="ko-KR" sz="2700" b="1" dirty="0" err="1">
                  <a:cs typeface="Arial" pitchFamily="34" charset="0"/>
                </a:rPr>
                <a:t>lai</a:t>
              </a:r>
              <a:endParaRPr lang="ko-KR" altLang="en-US" sz="2700" b="1" dirty="0">
                <a:cs typeface="Arial" pitchFamily="34" charset="0"/>
              </a:endParaRPr>
            </a:p>
          </p:txBody>
        </p:sp>
        <p:sp>
          <p:nvSpPr>
            <p:cNvPr id="52" name="TextBox 51">
              <a:extLst>
                <a:ext uri="{FF2B5EF4-FFF2-40B4-BE49-F238E27FC236}">
                  <a16:creationId xmlns:a16="http://schemas.microsoft.com/office/drawing/2014/main" id="{B47E03FC-FBD7-46D9-B960-27230C6FFAD6}"/>
                </a:ext>
              </a:extLst>
            </p:cNvPr>
            <p:cNvSpPr txBox="1"/>
            <p:nvPr/>
          </p:nvSpPr>
          <p:spPr>
            <a:xfrm>
              <a:off x="6966902" y="998882"/>
              <a:ext cx="958096" cy="646331"/>
            </a:xfrm>
            <a:prstGeom prst="rect">
              <a:avLst/>
            </a:prstGeom>
            <a:noFill/>
          </p:spPr>
          <p:txBody>
            <a:bodyPr wrap="square" lIns="108000" rIns="108000" rtlCol="0">
              <a:spAutoFit/>
            </a:bodyPr>
            <a:lstStyle/>
            <a:p>
              <a:pPr algn="ctr"/>
              <a:r>
                <a:rPr lang="en-US" altLang="ko-KR" sz="3600" b="1" dirty="0">
                  <a:cs typeface="Arial" pitchFamily="34" charset="0"/>
                </a:rPr>
                <a:t>05</a:t>
              </a:r>
              <a:endParaRPr lang="ko-KR" altLang="en-US" sz="3600" b="1" dirty="0">
                <a:cs typeface="Arial" pitchFamily="34" charset="0"/>
              </a:endParaRPr>
            </a:p>
          </p:txBody>
        </p:sp>
        <p:sp>
          <p:nvSpPr>
            <p:cNvPr id="42" name="TextBox 41">
              <a:extLst/>
            </p:cNvPr>
            <p:cNvSpPr txBox="1"/>
            <p:nvPr/>
          </p:nvSpPr>
          <p:spPr>
            <a:xfrm>
              <a:off x="7896389" y="1658799"/>
              <a:ext cx="4507692" cy="507831"/>
            </a:xfrm>
            <a:prstGeom prst="rect">
              <a:avLst/>
            </a:prstGeom>
            <a:noFill/>
          </p:spPr>
          <p:txBody>
            <a:bodyPr wrap="square" lIns="108000" rIns="108000" rtlCol="0">
              <a:spAutoFit/>
            </a:bodyPr>
            <a:lstStyle/>
            <a:p>
              <a:r>
                <a:rPr lang="en-US" altLang="ko-KR" sz="2700" b="1" dirty="0" err="1">
                  <a:cs typeface="Arial" pitchFamily="34" charset="0"/>
                </a:rPr>
                <a:t>Kết</a:t>
              </a:r>
              <a:r>
                <a:rPr lang="en-US" altLang="ko-KR" sz="2700" b="1" dirty="0">
                  <a:cs typeface="Arial" pitchFamily="34" charset="0"/>
                </a:rPr>
                <a:t> </a:t>
              </a:r>
              <a:r>
                <a:rPr lang="en-US" altLang="ko-KR" sz="2700" b="1" dirty="0" err="1">
                  <a:cs typeface="Arial" pitchFamily="34" charset="0"/>
                </a:rPr>
                <a:t>Luận</a:t>
              </a:r>
              <a:endParaRPr lang="ko-KR" altLang="en-US" sz="2700" b="1" dirty="0">
                <a:cs typeface="Arial" pitchFamily="34" charset="0"/>
              </a:endParaRPr>
            </a:p>
          </p:txBody>
        </p:sp>
        <p:sp>
          <p:nvSpPr>
            <p:cNvPr id="43" name="TextBox 42">
              <a:extLst/>
            </p:cNvPr>
            <p:cNvSpPr txBox="1"/>
            <p:nvPr/>
          </p:nvSpPr>
          <p:spPr>
            <a:xfrm>
              <a:off x="6987002" y="1685369"/>
              <a:ext cx="958096" cy="646331"/>
            </a:xfrm>
            <a:prstGeom prst="rect">
              <a:avLst/>
            </a:prstGeom>
            <a:noFill/>
          </p:spPr>
          <p:txBody>
            <a:bodyPr wrap="square" lIns="108000" rIns="108000" rtlCol="0">
              <a:spAutoFit/>
            </a:bodyPr>
            <a:lstStyle/>
            <a:p>
              <a:pPr algn="ctr"/>
              <a:r>
                <a:rPr lang="en-US" altLang="ko-KR" sz="3600" b="1" dirty="0">
                  <a:cs typeface="Arial" pitchFamily="34" charset="0"/>
                </a:rPr>
                <a:t>06</a:t>
              </a:r>
              <a:endParaRPr lang="ko-KR" altLang="en-US" sz="3600" b="1" dirty="0">
                <a:cs typeface="Arial" pitchFamily="34" charset="0"/>
              </a:endParaRPr>
            </a:p>
          </p:txBody>
        </p:sp>
        <p:sp>
          <p:nvSpPr>
            <p:cNvPr id="44" name="TextBox 43">
              <a:extLst/>
            </p:cNvPr>
            <p:cNvSpPr txBox="1"/>
            <p:nvPr/>
          </p:nvSpPr>
          <p:spPr>
            <a:xfrm>
              <a:off x="6966902" y="-16289"/>
              <a:ext cx="958096" cy="646331"/>
            </a:xfrm>
            <a:prstGeom prst="rect">
              <a:avLst/>
            </a:prstGeom>
            <a:noFill/>
          </p:spPr>
          <p:txBody>
            <a:bodyPr wrap="square" lIns="108000" rIns="108000" rtlCol="0">
              <a:spAutoFit/>
            </a:bodyPr>
            <a:lstStyle/>
            <a:p>
              <a:pPr algn="ctr"/>
              <a:r>
                <a:rPr lang="en-US" altLang="ko-KR" sz="3600" b="1" dirty="0">
                  <a:cs typeface="Arial" pitchFamily="34" charset="0"/>
                </a:rPr>
                <a:t>04</a:t>
              </a:r>
              <a:endParaRPr lang="ko-KR" altLang="en-US" sz="3600" b="1" dirty="0">
                <a:cs typeface="Arial" pitchFamily="34" charset="0"/>
              </a:endParaRPr>
            </a:p>
          </p:txBody>
        </p:sp>
        <p:sp>
          <p:nvSpPr>
            <p:cNvPr id="53" name="TextBox 52">
              <a:extLst/>
            </p:cNvPr>
            <p:cNvSpPr txBox="1"/>
            <p:nvPr/>
          </p:nvSpPr>
          <p:spPr>
            <a:xfrm>
              <a:off x="7878630" y="16297"/>
              <a:ext cx="4507692" cy="507831"/>
            </a:xfrm>
            <a:prstGeom prst="rect">
              <a:avLst/>
            </a:prstGeom>
            <a:noFill/>
          </p:spPr>
          <p:txBody>
            <a:bodyPr wrap="square" lIns="108000" rIns="108000" rtlCol="0">
              <a:spAutoFit/>
            </a:bodyPr>
            <a:lstStyle/>
            <a:p>
              <a:r>
                <a:rPr lang="en-US" altLang="ko-KR" sz="2700" b="1" dirty="0">
                  <a:cs typeface="Arial" pitchFamily="34" charset="0"/>
                </a:rPr>
                <a:t>Demo </a:t>
              </a:r>
              <a:r>
                <a:rPr lang="en-US" altLang="ko-KR" sz="2700" b="1" dirty="0" err="1">
                  <a:cs typeface="Arial" pitchFamily="34" charset="0"/>
                </a:rPr>
                <a:t>sản</a:t>
              </a:r>
              <a:r>
                <a:rPr lang="en-US" altLang="ko-KR" sz="2700" b="1" dirty="0">
                  <a:cs typeface="Arial" pitchFamily="34" charset="0"/>
                </a:rPr>
                <a:t> </a:t>
              </a:r>
              <a:r>
                <a:rPr lang="en-US" altLang="ko-KR" sz="2700" b="1" dirty="0" err="1">
                  <a:cs typeface="Arial" pitchFamily="34" charset="0"/>
                </a:rPr>
                <a:t>phẩm</a:t>
              </a:r>
              <a:endParaRPr lang="ko-KR" altLang="en-US" sz="2700" b="1" dirty="0">
                <a:cs typeface="Arial" pitchFamily="34" charset="0"/>
              </a:endParaRPr>
            </a:p>
          </p:txBody>
        </p:sp>
      </p:grpSp>
      <p:cxnSp>
        <p:nvCxnSpPr>
          <p:cNvPr id="57" name="Straight Connector 56">
            <a:extLst>
              <a:ext uri="{FF2B5EF4-FFF2-40B4-BE49-F238E27FC236}">
                <a16:creationId xmlns:a16="http://schemas.microsoft.com/office/drawing/2014/main" id="{3AEFA7AC-34B4-45A5-BE3F-7C686A56B498}"/>
              </a:ext>
            </a:extLst>
          </p:cNvPr>
          <p:cNvCxnSpPr>
            <a:cxnSpLocks/>
          </p:cNvCxnSpPr>
          <p:nvPr/>
        </p:nvCxnSpPr>
        <p:spPr>
          <a:xfrm flipH="1">
            <a:off x="10945789" y="4140745"/>
            <a:ext cx="1001829" cy="2528035"/>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08DAAE6F-835C-44D8-A927-AA56CC07EDA3}"/>
              </a:ext>
            </a:extLst>
          </p:cNvPr>
          <p:cNvCxnSpPr>
            <a:cxnSpLocks/>
          </p:cNvCxnSpPr>
          <p:nvPr/>
        </p:nvCxnSpPr>
        <p:spPr>
          <a:xfrm flipH="1">
            <a:off x="1797103" y="4140745"/>
            <a:ext cx="1001829" cy="2528035"/>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id="{9F276600-9B9D-4CAF-B10B-041D668C0848}"/>
              </a:ext>
            </a:extLst>
          </p:cNvPr>
          <p:cNvCxnSpPr>
            <a:cxnSpLocks/>
          </p:cNvCxnSpPr>
          <p:nvPr/>
        </p:nvCxnSpPr>
        <p:spPr>
          <a:xfrm flipH="1">
            <a:off x="1393342" y="4920916"/>
            <a:ext cx="679417" cy="1714456"/>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726" name="Straight Connector 725">
            <a:extLst>
              <a:ext uri="{FF2B5EF4-FFF2-40B4-BE49-F238E27FC236}">
                <a16:creationId xmlns:a16="http://schemas.microsoft.com/office/drawing/2014/main" id="{651915D1-9D71-4DBF-A0E7-F7F093CBD117}"/>
              </a:ext>
            </a:extLst>
          </p:cNvPr>
          <p:cNvCxnSpPr>
            <a:cxnSpLocks/>
          </p:cNvCxnSpPr>
          <p:nvPr/>
        </p:nvCxnSpPr>
        <p:spPr>
          <a:xfrm flipH="1">
            <a:off x="972424" y="5665500"/>
            <a:ext cx="402446" cy="1015544"/>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B394B36D-783E-4560-94FB-5F422257D671}"/>
              </a:ext>
            </a:extLst>
          </p:cNvPr>
          <p:cNvCxnSpPr>
            <a:cxnSpLocks/>
          </p:cNvCxnSpPr>
          <p:nvPr/>
        </p:nvCxnSpPr>
        <p:spPr>
          <a:xfrm flipH="1">
            <a:off x="10604895" y="5230026"/>
            <a:ext cx="575020" cy="1451018"/>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81250" y="1546145"/>
            <a:ext cx="2565254" cy="923330"/>
          </a:xfrm>
          <a:prstGeom prst="rect">
            <a:avLst/>
          </a:prstGeom>
          <a:noFill/>
        </p:spPr>
        <p:txBody>
          <a:bodyPr wrap="none" lIns="91440" tIns="45720" rIns="91440" bIns="45720">
            <a:spAutoFit/>
          </a:bodyPr>
          <a:lstStyle/>
          <a:p>
            <a:pPr algn="ctr"/>
            <a:r>
              <a:rPr lang="en-US" sz="5400" dirty="0">
                <a:ln w="0"/>
                <a:solidFill>
                  <a:srgbClr val="FF0000"/>
                </a:solidFill>
                <a:effectLst>
                  <a:outerShdw blurRad="38100" dist="25400" dir="5400000" algn="ctr" rotWithShape="0">
                    <a:srgbClr val="6E747A">
                      <a:alpha val="43000"/>
                    </a:srgbClr>
                  </a:outerShdw>
                </a:effectLst>
              </a:rPr>
              <a:t>CARVIET</a:t>
            </a:r>
            <a:endParaRPr lang="en-US" sz="5400" b="0"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9949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D7D0DB-DAE0-4AEC-89BF-CC6BCB62B3FA}"/>
              </a:ext>
            </a:extLst>
          </p:cNvPr>
          <p:cNvSpPr/>
          <p:nvPr/>
        </p:nvSpPr>
        <p:spPr>
          <a:xfrm>
            <a:off x="1" y="0"/>
            <a:ext cx="8334374" cy="6858000"/>
          </a:xfrm>
          <a:custGeom>
            <a:avLst/>
            <a:gdLst>
              <a:gd name="connsiteX0" fmla="*/ 0 w 5486400"/>
              <a:gd name="connsiteY0" fmla="*/ 0 h 6858000"/>
              <a:gd name="connsiteX1" fmla="*/ 5486400 w 5486400"/>
              <a:gd name="connsiteY1" fmla="*/ 0 h 6858000"/>
              <a:gd name="connsiteX2" fmla="*/ 5486400 w 5486400"/>
              <a:gd name="connsiteY2" fmla="*/ 6858000 h 6858000"/>
              <a:gd name="connsiteX3" fmla="*/ 0 w 5486400"/>
              <a:gd name="connsiteY3" fmla="*/ 6858000 h 6858000"/>
              <a:gd name="connsiteX4" fmla="*/ 0 w 5486400"/>
              <a:gd name="connsiteY4" fmla="*/ 0 h 6858000"/>
              <a:gd name="connsiteX0" fmla="*/ 0 w 9848850"/>
              <a:gd name="connsiteY0" fmla="*/ 0 h 6877050"/>
              <a:gd name="connsiteX1" fmla="*/ 5486400 w 9848850"/>
              <a:gd name="connsiteY1" fmla="*/ 0 h 6877050"/>
              <a:gd name="connsiteX2" fmla="*/ 9848850 w 9848850"/>
              <a:gd name="connsiteY2" fmla="*/ 6877050 h 6877050"/>
              <a:gd name="connsiteX3" fmla="*/ 0 w 9848850"/>
              <a:gd name="connsiteY3" fmla="*/ 6858000 h 6877050"/>
              <a:gd name="connsiteX4" fmla="*/ 0 w 9848850"/>
              <a:gd name="connsiteY4" fmla="*/ 0 h 6877050"/>
              <a:gd name="connsiteX0" fmla="*/ 0 w 10856253"/>
              <a:gd name="connsiteY0" fmla="*/ 0 h 6858000"/>
              <a:gd name="connsiteX1" fmla="*/ 5486400 w 10856253"/>
              <a:gd name="connsiteY1" fmla="*/ 0 h 6858000"/>
              <a:gd name="connsiteX2" fmla="*/ 10856253 w 10856253"/>
              <a:gd name="connsiteY2" fmla="*/ 6848475 h 6858000"/>
              <a:gd name="connsiteX3" fmla="*/ 0 w 10856253"/>
              <a:gd name="connsiteY3" fmla="*/ 6858000 h 6858000"/>
              <a:gd name="connsiteX4" fmla="*/ 0 w 1085625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6253" h="6858000">
                <a:moveTo>
                  <a:pt x="0" y="0"/>
                </a:moveTo>
                <a:lnTo>
                  <a:pt x="5486400" y="0"/>
                </a:lnTo>
                <a:lnTo>
                  <a:pt x="10856253" y="6848475"/>
                </a:lnTo>
                <a:lnTo>
                  <a:pt x="0" y="6858000"/>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69DEA2C-5FBB-4FCA-9AF0-4C60C2F5D625}"/>
              </a:ext>
            </a:extLst>
          </p:cNvPr>
          <p:cNvSpPr txBox="1"/>
          <p:nvPr/>
        </p:nvSpPr>
        <p:spPr>
          <a:xfrm>
            <a:off x="461252" y="5215935"/>
            <a:ext cx="4253546"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GIỚI THIỆU</a:t>
            </a:r>
          </a:p>
        </p:txBody>
      </p:sp>
      <p:sp>
        <p:nvSpPr>
          <p:cNvPr id="9" name="TextBox 8">
            <a:extLst>
              <a:ext uri="{FF2B5EF4-FFF2-40B4-BE49-F238E27FC236}">
                <a16:creationId xmlns:a16="http://schemas.microsoft.com/office/drawing/2014/main" id="{B0ADEB82-E3CD-442A-8246-2D1643C01B9E}"/>
              </a:ext>
            </a:extLst>
          </p:cNvPr>
          <p:cNvSpPr txBox="1"/>
          <p:nvPr/>
        </p:nvSpPr>
        <p:spPr>
          <a:xfrm>
            <a:off x="461252" y="5985376"/>
            <a:ext cx="4253546"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CARVIET</a:t>
            </a:r>
            <a:endParaRPr lang="ko-KR" altLang="en-US" sz="3200" b="1" dirty="0">
              <a:solidFill>
                <a:schemeClr val="bg1"/>
              </a:solidFill>
              <a:cs typeface="Arial" pitchFamily="34" charset="0"/>
            </a:endParaRPr>
          </a:p>
        </p:txBody>
      </p:sp>
      <p:sp>
        <p:nvSpPr>
          <p:cNvPr id="12" name="TextBox 11">
            <a:extLst>
              <a:ext uri="{FF2B5EF4-FFF2-40B4-BE49-F238E27FC236}">
                <a16:creationId xmlns:a16="http://schemas.microsoft.com/office/drawing/2014/main" id="{ECCBBCD3-D14E-427C-87AE-543CCE61CD46}"/>
              </a:ext>
            </a:extLst>
          </p:cNvPr>
          <p:cNvSpPr txBox="1"/>
          <p:nvPr/>
        </p:nvSpPr>
        <p:spPr>
          <a:xfrm>
            <a:off x="264304" y="660842"/>
            <a:ext cx="4249306" cy="3970318"/>
          </a:xfrm>
          <a:prstGeom prst="rect">
            <a:avLst/>
          </a:prstGeom>
          <a:noFill/>
        </p:spPr>
        <p:txBody>
          <a:bodyPr wrap="square" rtlCol="0">
            <a:spAutoFit/>
          </a:bodyPr>
          <a:lstStyle/>
          <a:p>
            <a:pPr algn="just"/>
            <a:r>
              <a:rPr lang="vi-VN" dirty="0">
                <a:solidFill>
                  <a:schemeClr val="bg1"/>
                </a:solidFill>
                <a:latin typeface="Calibri Light" panose="020F0302020204030204" pitchFamily="34" charset="0"/>
                <a:cs typeface="Calibri Light" panose="020F0302020204030204" pitchFamily="34" charset="0"/>
              </a:rPr>
              <a:t>Dự án của em là xây dựng website giới thiệu và kinh doanh ô tô lấy tên là “CARVIET</a:t>
            </a:r>
            <a:r>
              <a:rPr lang="en-US" dirty="0">
                <a:solidFill>
                  <a:schemeClr val="bg1"/>
                </a:solidFill>
                <a:latin typeface="Calibri Light" panose="020F0302020204030204" pitchFamily="34" charset="0"/>
                <a:cs typeface="Calibri Light" panose="020F0302020204030204" pitchFamily="34" charset="0"/>
              </a:rPr>
              <a:t>”. </a:t>
            </a:r>
            <a:r>
              <a:rPr lang="vi-VN" dirty="0">
                <a:solidFill>
                  <a:schemeClr val="bg1"/>
                </a:solidFill>
                <a:latin typeface="Calibri Light" panose="020F0302020204030204" pitchFamily="34" charset="0"/>
                <a:cs typeface="Calibri Light" panose="020F0302020204030204" pitchFamily="34" charset="0"/>
              </a:rPr>
              <a:t>Thời đại Công nghiệp hóa – Hiện đại hóa, tất cả đều được thao tác đơn giản qua một chiếc smartphone hay bất kì thiết bị nào có kết nối internet và tất cả mọi thứ mọi người đều có thể tìm được ở trên mạng và ô tô cũng là một trong số đó. Nhưng có khá ít các trang web ô tô trên thị trường hiện nay, website carviet sẽ giúp cho những người bận rộn có thể trực tiếp lên website tham khảo về giá tiền và tất cả các thông tin cần thiết của ô tô </a:t>
            </a:r>
            <a:r>
              <a:rPr lang="en-US" dirty="0" err="1">
                <a:solidFill>
                  <a:schemeClr val="bg1"/>
                </a:solidFill>
                <a:latin typeface="Calibri Light" panose="020F0302020204030204" pitchFamily="34" charset="0"/>
                <a:cs typeface="Calibri Light" panose="020F0302020204030204" pitchFamily="34" charset="0"/>
              </a:rPr>
              <a:t>và</a:t>
            </a:r>
            <a:r>
              <a:rPr lang="en-US" dirty="0">
                <a:solidFill>
                  <a:schemeClr val="bg1"/>
                </a:solidFill>
                <a:latin typeface="Calibri Light" panose="020F0302020204030204" pitchFamily="34" charset="0"/>
                <a:cs typeface="Calibri Light" panose="020F0302020204030204" pitchFamily="34" charset="0"/>
              </a:rPr>
              <a:t> </a:t>
            </a:r>
            <a:r>
              <a:rPr lang="en-US" dirty="0" err="1">
                <a:solidFill>
                  <a:schemeClr val="bg1"/>
                </a:solidFill>
                <a:latin typeface="Calibri Light" panose="020F0302020204030204" pitchFamily="34" charset="0"/>
                <a:cs typeface="Calibri Light" panose="020F0302020204030204" pitchFamily="34" charset="0"/>
              </a:rPr>
              <a:t>từ</a:t>
            </a:r>
            <a:r>
              <a:rPr lang="en-US" dirty="0">
                <a:solidFill>
                  <a:schemeClr val="bg1"/>
                </a:solidFill>
                <a:latin typeface="Calibri Light" panose="020F0302020204030204" pitchFamily="34" charset="0"/>
                <a:cs typeface="Calibri Light" panose="020F0302020204030204" pitchFamily="34" charset="0"/>
              </a:rPr>
              <a:t> </a:t>
            </a:r>
            <a:r>
              <a:rPr lang="en-US" dirty="0" err="1">
                <a:solidFill>
                  <a:schemeClr val="bg1"/>
                </a:solidFill>
                <a:latin typeface="Calibri Light" panose="020F0302020204030204" pitchFamily="34" charset="0"/>
                <a:cs typeface="Calibri Light" panose="020F0302020204030204" pitchFamily="34" charset="0"/>
              </a:rPr>
              <a:t>đó</a:t>
            </a:r>
            <a:r>
              <a:rPr lang="en-US" dirty="0">
                <a:solidFill>
                  <a:schemeClr val="bg1"/>
                </a:solidFill>
                <a:latin typeface="Calibri Light" panose="020F0302020204030204" pitchFamily="34" charset="0"/>
                <a:cs typeface="Calibri Light" panose="020F0302020204030204" pitchFamily="34" charset="0"/>
              </a:rPr>
              <a:t> </a:t>
            </a:r>
            <a:r>
              <a:rPr lang="vi-VN" dirty="0">
                <a:solidFill>
                  <a:schemeClr val="bg1"/>
                </a:solidFill>
                <a:latin typeface="Calibri Light" panose="020F0302020204030204" pitchFamily="34" charset="0"/>
                <a:cs typeface="Calibri Light" panose="020F0302020204030204" pitchFamily="34" charset="0"/>
              </a:rPr>
              <a:t>có thể lên lịch và tới trực tiếp để tiến hành giao dịch với công ty.</a:t>
            </a:r>
            <a:endParaRPr lang="en-US"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745051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9292" y="199252"/>
            <a:ext cx="11573197" cy="724247"/>
          </a:xfrm>
        </p:spPr>
        <p:txBody>
          <a:bodyPr>
            <a:normAutofit fontScale="92500" lnSpcReduction="10000"/>
          </a:bodyPr>
          <a:lstStyle/>
          <a:p>
            <a:r>
              <a:rPr lang="en-US" dirty="0" err="1"/>
              <a:t>Phân</a:t>
            </a:r>
            <a:r>
              <a:rPr lang="en-US" dirty="0"/>
              <a:t> </a:t>
            </a:r>
            <a:r>
              <a:rPr lang="en-US" dirty="0" err="1"/>
              <a:t>Tích</a:t>
            </a:r>
            <a:r>
              <a:rPr lang="en-US" dirty="0"/>
              <a:t> </a:t>
            </a:r>
            <a:r>
              <a:rPr lang="en-US" dirty="0" err="1"/>
              <a:t>Đối</a:t>
            </a:r>
            <a:r>
              <a:rPr lang="en-US" dirty="0"/>
              <a:t> T</a:t>
            </a:r>
            <a:r>
              <a:rPr lang="vi-VN" dirty="0"/>
              <a:t>ượng</a:t>
            </a:r>
            <a:r>
              <a:rPr lang="en-US" dirty="0"/>
              <a:t> </a:t>
            </a:r>
            <a:r>
              <a:rPr lang="en-US" dirty="0" err="1"/>
              <a:t>và</a:t>
            </a:r>
            <a:r>
              <a:rPr lang="en-US" dirty="0"/>
              <a:t> </a:t>
            </a:r>
            <a:r>
              <a:rPr lang="en-US" dirty="0" err="1"/>
              <a:t>Chức</a:t>
            </a:r>
            <a:r>
              <a:rPr lang="en-US" dirty="0"/>
              <a:t> </a:t>
            </a:r>
            <a:r>
              <a:rPr lang="en-US" dirty="0" err="1"/>
              <a:t>Năng</a:t>
            </a:r>
            <a:endParaRPr lang="en-US" dirty="0"/>
          </a:p>
        </p:txBody>
      </p:sp>
      <p:sp>
        <p:nvSpPr>
          <p:cNvPr id="3" name="Freeform 55">
            <a:extLst>
              <a:ext uri="{FF2B5EF4-FFF2-40B4-BE49-F238E27FC236}">
                <a16:creationId xmlns:a16="http://schemas.microsoft.com/office/drawing/2014/main" id="{67B27A2A-FB18-45E4-A9CE-3325DDF3F039}"/>
              </a:ext>
            </a:extLst>
          </p:cNvPr>
          <p:cNvSpPr/>
          <p:nvPr/>
        </p:nvSpPr>
        <p:spPr>
          <a:xfrm>
            <a:off x="4628" y="1226072"/>
            <a:ext cx="4890689" cy="5328278"/>
          </a:xfrm>
          <a:custGeom>
            <a:avLst/>
            <a:gdLst/>
            <a:ahLst/>
            <a:cxnLst/>
            <a:rect l="l" t="t" r="r" b="b"/>
            <a:pathLst>
              <a:path w="3294587" h="5795631">
                <a:moveTo>
                  <a:pt x="0" y="0"/>
                </a:moveTo>
                <a:lnTo>
                  <a:pt x="3294587" y="2889259"/>
                </a:lnTo>
                <a:lnTo>
                  <a:pt x="0" y="5795631"/>
                </a:lnTo>
                <a:close/>
              </a:path>
            </a:pathLst>
          </a:cu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13" name="Straight Connector 12">
            <a:extLst>
              <a:ext uri="{FF2B5EF4-FFF2-40B4-BE49-F238E27FC236}">
                <a16:creationId xmlns:a16="http://schemas.microsoft.com/office/drawing/2014/main" id="{763FF770-D07E-46E3-97C8-FA60C0FBC24F}"/>
              </a:ext>
            </a:extLst>
          </p:cNvPr>
          <p:cNvCxnSpPr>
            <a:cxnSpLocks/>
            <a:stCxn id="17" idx="6"/>
            <a:endCxn id="19" idx="2"/>
          </p:cNvCxnSpPr>
          <p:nvPr/>
        </p:nvCxnSpPr>
        <p:spPr>
          <a:xfrm>
            <a:off x="5656321" y="4006757"/>
            <a:ext cx="890582" cy="670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91E1CB-AF1A-44F1-BCDF-A00FF26F1210}"/>
              </a:ext>
            </a:extLst>
          </p:cNvPr>
          <p:cNvCxnSpPr>
            <a:cxnSpLocks/>
            <a:endCxn id="20" idx="1"/>
          </p:cNvCxnSpPr>
          <p:nvPr/>
        </p:nvCxnSpPr>
        <p:spPr>
          <a:xfrm>
            <a:off x="4922759" y="3888189"/>
            <a:ext cx="1049096" cy="135297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F2BB7B-E4D0-4096-AA3B-E5609030CBBB}"/>
              </a:ext>
            </a:extLst>
          </p:cNvPr>
          <p:cNvCxnSpPr>
            <a:cxnSpLocks/>
          </p:cNvCxnSpPr>
          <p:nvPr/>
        </p:nvCxnSpPr>
        <p:spPr>
          <a:xfrm flipV="1">
            <a:off x="4966026" y="2637746"/>
            <a:ext cx="1033271" cy="12458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E16D446-9E8C-405B-BD09-6E062FB899BA}"/>
              </a:ext>
            </a:extLst>
          </p:cNvPr>
          <p:cNvSpPr/>
          <p:nvPr/>
        </p:nvSpPr>
        <p:spPr>
          <a:xfrm>
            <a:off x="3979385" y="3168289"/>
            <a:ext cx="1676936" cy="1676936"/>
          </a:xfrm>
          <a:prstGeom prst="ellipse">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latin typeface="Arial" pitchFamily="34" charset="0"/>
                <a:cs typeface="Arial" pitchFamily="34" charset="0"/>
              </a:rPr>
              <a:t>Yêu</a:t>
            </a:r>
            <a:r>
              <a:rPr lang="en-US" altLang="ko-KR" sz="1600" dirty="0">
                <a:latin typeface="Arial" pitchFamily="34" charset="0"/>
                <a:cs typeface="Arial" pitchFamily="34" charset="0"/>
              </a:rPr>
              <a:t> </a:t>
            </a:r>
            <a:r>
              <a:rPr lang="en-US" altLang="ko-KR" sz="1600" dirty="0" err="1">
                <a:latin typeface="Arial" pitchFamily="34" charset="0"/>
                <a:cs typeface="Arial" pitchFamily="34" charset="0"/>
              </a:rPr>
              <a:t>Cầu</a:t>
            </a:r>
            <a:endParaRPr lang="en-US" altLang="ko-KR" sz="1600" dirty="0">
              <a:latin typeface="Arial" pitchFamily="34" charset="0"/>
              <a:cs typeface="Arial" pitchFamily="34" charset="0"/>
            </a:endParaRPr>
          </a:p>
        </p:txBody>
      </p:sp>
      <p:sp>
        <p:nvSpPr>
          <p:cNvPr id="18" name="Oval 17">
            <a:extLst>
              <a:ext uri="{FF2B5EF4-FFF2-40B4-BE49-F238E27FC236}">
                <a16:creationId xmlns:a16="http://schemas.microsoft.com/office/drawing/2014/main" id="{11C47881-1B3D-4EDC-9D84-1BFDB488EDB2}"/>
              </a:ext>
            </a:extLst>
          </p:cNvPr>
          <p:cNvSpPr/>
          <p:nvPr/>
        </p:nvSpPr>
        <p:spPr>
          <a:xfrm>
            <a:off x="5768334" y="2040439"/>
            <a:ext cx="916465" cy="91646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19" name="Oval 18">
            <a:extLst>
              <a:ext uri="{FF2B5EF4-FFF2-40B4-BE49-F238E27FC236}">
                <a16:creationId xmlns:a16="http://schemas.microsoft.com/office/drawing/2014/main" id="{D141ED69-69D6-4DB7-BF68-54354C998A3D}"/>
              </a:ext>
            </a:extLst>
          </p:cNvPr>
          <p:cNvSpPr/>
          <p:nvPr/>
        </p:nvSpPr>
        <p:spPr>
          <a:xfrm>
            <a:off x="6546903" y="3615611"/>
            <a:ext cx="916465" cy="91646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20" name="Oval 19">
            <a:extLst>
              <a:ext uri="{FF2B5EF4-FFF2-40B4-BE49-F238E27FC236}">
                <a16:creationId xmlns:a16="http://schemas.microsoft.com/office/drawing/2014/main" id="{C6F34BD2-7E1B-465A-ADF3-1DB133917A7F}"/>
              </a:ext>
            </a:extLst>
          </p:cNvPr>
          <p:cNvSpPr/>
          <p:nvPr/>
        </p:nvSpPr>
        <p:spPr>
          <a:xfrm>
            <a:off x="5837642" y="5106953"/>
            <a:ext cx="916465" cy="91646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itchFamily="34" charset="0"/>
              <a:cs typeface="Arial" pitchFamily="34" charset="0"/>
            </a:endParaRPr>
          </a:p>
        </p:txBody>
      </p:sp>
      <p:sp>
        <p:nvSpPr>
          <p:cNvPr id="23" name="TextBox 22">
            <a:extLst>
              <a:ext uri="{FF2B5EF4-FFF2-40B4-BE49-F238E27FC236}">
                <a16:creationId xmlns:a16="http://schemas.microsoft.com/office/drawing/2014/main" id="{07F741B9-3A74-4FBE-8208-E5B13F846967}"/>
              </a:ext>
            </a:extLst>
          </p:cNvPr>
          <p:cNvSpPr txBox="1"/>
          <p:nvPr/>
        </p:nvSpPr>
        <p:spPr>
          <a:xfrm>
            <a:off x="6754107" y="1513581"/>
            <a:ext cx="3867001" cy="923330"/>
          </a:xfrm>
          <a:prstGeom prst="rect">
            <a:avLst/>
          </a:prstGeom>
          <a:noFill/>
        </p:spPr>
        <p:txBody>
          <a:bodyPr wrap="square" rtlCol="0">
            <a:spAutoFit/>
          </a:bodyPr>
          <a:lstStyle/>
          <a:p>
            <a:r>
              <a:rPr lang="en-US" dirty="0">
                <a:latin typeface="Calibri Light" panose="020F0302020204030204" pitchFamily="34" charset="0"/>
                <a:cs typeface="Calibri Light" panose="020F0302020204030204" pitchFamily="34" charset="0"/>
              </a:rPr>
              <a:t>N</a:t>
            </a:r>
            <a:r>
              <a:rPr lang="vi-VN" dirty="0">
                <a:latin typeface="Calibri Light" panose="020F0302020204030204" pitchFamily="34" charset="0"/>
                <a:cs typeface="Calibri Light" panose="020F0302020204030204" pitchFamily="34" charset="0"/>
              </a:rPr>
              <a:t>hân viên chăm sóc khách hàng</a:t>
            </a:r>
            <a:r>
              <a:rPr lang="en-US" dirty="0">
                <a:latin typeface="Calibri Light" panose="020F0302020204030204" pitchFamily="34" charset="0"/>
                <a:cs typeface="Calibri Light" panose="020F0302020204030204" pitchFamily="34" charset="0"/>
              </a:rPr>
              <a:t> : </a:t>
            </a:r>
            <a:r>
              <a:rPr lang="en-US" dirty="0" err="1">
                <a:latin typeface="Calibri Light" panose="020F0302020204030204" pitchFamily="34" charset="0"/>
                <a:cs typeface="Calibri Light" panose="020F0302020204030204" pitchFamily="34" charset="0"/>
              </a:rPr>
              <a:t>Hỏi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Đáp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Đăng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ký</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Đăng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Đăng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Xuất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Quản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Trị</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Khách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Quản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trị</a:t>
            </a:r>
            <a:r>
              <a:rPr lang="en-US" dirty="0">
                <a:latin typeface="Calibri Light" panose="020F0302020204030204" pitchFamily="34" charset="0"/>
                <a:cs typeface="Calibri Light" panose="020F0302020204030204" pitchFamily="34" charset="0"/>
              </a:rPr>
              <a:t> đ</a:t>
            </a:r>
            <a:r>
              <a:rPr lang="vi-VN" dirty="0">
                <a:latin typeface="Calibri Light" panose="020F0302020204030204" pitchFamily="34" charset="0"/>
                <a:cs typeface="Calibri Light" panose="020F0302020204030204" pitchFamily="34" charset="0"/>
              </a:rPr>
              <a:t>ơ</a:t>
            </a:r>
            <a:r>
              <a:rPr lang="en-US" dirty="0">
                <a:latin typeface="Calibri Light" panose="020F0302020204030204" pitchFamily="34" charset="0"/>
                <a:cs typeface="Calibri Light" panose="020F0302020204030204" pitchFamily="34" charset="0"/>
              </a:rPr>
              <a:t>n </a:t>
            </a:r>
            <a:r>
              <a:rPr lang="en-US" dirty="0" err="1">
                <a:latin typeface="Calibri Light" panose="020F0302020204030204" pitchFamily="34" charset="0"/>
                <a:cs typeface="Calibri Light" panose="020F0302020204030204" pitchFamily="34" charset="0"/>
              </a:rPr>
              <a:t>hẹn</a:t>
            </a:r>
            <a:endParaRPr lang="en-US" dirty="0">
              <a:latin typeface="Calibri Light" panose="020F0302020204030204" pitchFamily="34" charset="0"/>
              <a:cs typeface="Calibri Light" panose="020F0302020204030204" pitchFamily="34" charset="0"/>
            </a:endParaRPr>
          </a:p>
        </p:txBody>
      </p:sp>
      <p:sp>
        <p:nvSpPr>
          <p:cNvPr id="24" name="TextBox 23">
            <a:extLst>
              <a:ext uri="{FF2B5EF4-FFF2-40B4-BE49-F238E27FC236}">
                <a16:creationId xmlns:a16="http://schemas.microsoft.com/office/drawing/2014/main" id="{494DC165-AC17-4BB5-9BC8-4E1F4B59A8DE}"/>
              </a:ext>
            </a:extLst>
          </p:cNvPr>
          <p:cNvSpPr txBox="1"/>
          <p:nvPr/>
        </p:nvSpPr>
        <p:spPr>
          <a:xfrm>
            <a:off x="7715530" y="3318698"/>
            <a:ext cx="3871222" cy="1200329"/>
          </a:xfrm>
          <a:prstGeom prst="rect">
            <a:avLst/>
          </a:prstGeom>
          <a:noFill/>
        </p:spPr>
        <p:txBody>
          <a:bodyPr wrap="square" rtlCol="0">
            <a:spAutoFit/>
          </a:bodyPr>
          <a:lstStyle/>
          <a:p>
            <a:r>
              <a:rPr lang="vi-VN" dirty="0">
                <a:latin typeface="Calibri" panose="020F0502020204030204" pitchFamily="34" charset="0"/>
                <a:cs typeface="Calibri" panose="020F0502020204030204" pitchFamily="34" charset="0"/>
              </a:rPr>
              <a:t>Quản trị viên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kỹ</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thuật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Dòng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Tin T</a:t>
            </a:r>
            <a:r>
              <a:rPr lang="vi-VN" dirty="0">
                <a:latin typeface="Calibri" panose="020F0502020204030204" pitchFamily="34" charset="0"/>
                <a:cs typeface="Calibri" panose="020F0502020204030204" pitchFamily="34" charset="0"/>
              </a:rPr>
              <a:t>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Showroom</a:t>
            </a:r>
            <a:endParaRPr lang="en-US" altLang="ko-KR" sz="12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11019C0A-7BB7-4700-9088-2A7F2C1B429C}"/>
              </a:ext>
            </a:extLst>
          </p:cNvPr>
          <p:cNvSpPr txBox="1"/>
          <p:nvPr/>
        </p:nvSpPr>
        <p:spPr>
          <a:xfrm>
            <a:off x="6799065" y="5284754"/>
            <a:ext cx="3871222" cy="1200329"/>
          </a:xfrm>
          <a:prstGeom prst="rect">
            <a:avLst/>
          </a:prstGeom>
          <a:noFill/>
        </p:spPr>
        <p:txBody>
          <a:bodyPr wrap="square" rtlCol="0">
            <a:spAutoFit/>
          </a:bodyPr>
          <a:lstStyle/>
          <a:p>
            <a:r>
              <a:rPr lang="vi-VN" dirty="0">
                <a:latin typeface="Calibri" panose="020F0502020204030204" pitchFamily="34" charset="0"/>
                <a:cs typeface="Calibri" panose="020F0502020204030204" pitchFamily="34" charset="0"/>
              </a:rPr>
              <a:t>Khách hàng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Thông</a:t>
            </a:r>
            <a:r>
              <a:rPr lang="en-US" dirty="0">
                <a:latin typeface="Calibri" panose="020F0502020204030204" pitchFamily="34" charset="0"/>
                <a:cs typeface="Calibri" panose="020F0502020204030204" pitchFamily="34" charset="0"/>
              </a:rPr>
              <a:t> Tin </a:t>
            </a:r>
            <a:r>
              <a:rPr lang="en-US" dirty="0" err="1">
                <a:latin typeface="Calibri" panose="020F0502020204030204" pitchFamily="34" charset="0"/>
                <a:cs typeface="Calibri" panose="020F0502020204030204" pitchFamily="34" charset="0"/>
              </a:rPr>
              <a:t>Xe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Thông</a:t>
            </a:r>
            <a:r>
              <a:rPr lang="en-US" dirty="0">
                <a:latin typeface="Calibri" panose="020F0502020204030204" pitchFamily="34" charset="0"/>
                <a:cs typeface="Calibri" panose="020F0502020204030204" pitchFamily="34" charset="0"/>
              </a:rPr>
              <a:t> tin c </a:t>
            </a:r>
            <a:r>
              <a:rPr lang="en-US" dirty="0" err="1">
                <a:latin typeface="Calibri" panose="020F0502020204030204" pitchFamily="34" charset="0"/>
                <a:cs typeface="Calibri" panose="020F0502020204030204" pitchFamily="34" charset="0"/>
              </a:rPr>
              <a:t>ác</a:t>
            </a:r>
            <a:r>
              <a:rPr lang="en-US" dirty="0">
                <a:latin typeface="Calibri" panose="020F0502020204030204" pitchFamily="34" charset="0"/>
                <a:cs typeface="Calibri" panose="020F0502020204030204" pitchFamily="34" charset="0"/>
              </a:rPr>
              <a:t> lo </a:t>
            </a:r>
            <a:r>
              <a:rPr lang="en-US" dirty="0" err="1">
                <a:latin typeface="Calibri" panose="020F0502020204030204" pitchFamily="34" charset="0"/>
                <a:cs typeface="Calibri" panose="020F0502020204030204" pitchFamily="34" charset="0"/>
              </a:rPr>
              <a:t>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Xem</a:t>
            </a:r>
            <a:r>
              <a:rPr lang="en-US" dirty="0">
                <a:latin typeface="Calibri" panose="020F0502020204030204" pitchFamily="34" charset="0"/>
                <a:cs typeface="Calibri" panose="020F0502020204030204" pitchFamily="34" charset="0"/>
              </a:rPr>
              <a:t> Review, Tin t</a:t>
            </a:r>
            <a:r>
              <a:rPr lang="vi-VN" dirty="0">
                <a:latin typeface="Calibri" panose="020F0502020204030204" pitchFamily="34" charset="0"/>
                <a:cs typeface="Calibri" panose="020F0502020204030204" pitchFamily="34" charset="0"/>
              </a:rPr>
              <a:t>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Xem</a:t>
            </a:r>
            <a:r>
              <a:rPr lang="en-US" dirty="0">
                <a:latin typeface="Calibri" panose="020F0502020204030204" pitchFamily="34" charset="0"/>
                <a:cs typeface="Calibri" panose="020F0502020204030204" pitchFamily="34" charset="0"/>
              </a:rPr>
              <a:t> showroom, </a:t>
            </a:r>
            <a:r>
              <a:rPr lang="en-US" dirty="0" err="1">
                <a:latin typeface="Calibri" panose="020F0502020204030204" pitchFamily="34" charset="0"/>
                <a:cs typeface="Calibri" panose="020F0502020204030204" pitchFamily="34" charset="0"/>
              </a:rPr>
              <a:t>Hỏi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Đáp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Đặt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Hẹn</a:t>
            </a:r>
            <a:r>
              <a:rPr lang="en-US" dirty="0">
                <a:latin typeface="Calibri" panose="020F0502020204030204" pitchFamily="34" charset="0"/>
                <a:cs typeface="Calibri" panose="020F0502020204030204" pitchFamily="34" charset="0"/>
              </a:rPr>
              <a:t>,…</a:t>
            </a:r>
            <a:endParaRPr lang="en-US" altLang="ko-KR" sz="12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27" name="Rectangle 9">
            <a:extLst>
              <a:ext uri="{FF2B5EF4-FFF2-40B4-BE49-F238E27FC236}">
                <a16:creationId xmlns:a16="http://schemas.microsoft.com/office/drawing/2014/main" id="{C9850C31-1B55-4A2C-8F02-F0B3BC9A6BA6}"/>
              </a:ext>
            </a:extLst>
          </p:cNvPr>
          <p:cNvSpPr/>
          <p:nvPr/>
        </p:nvSpPr>
        <p:spPr>
          <a:xfrm>
            <a:off x="4552638" y="3318698"/>
            <a:ext cx="512324" cy="511492"/>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 Same Side Corner Rectangle 11">
            <a:extLst>
              <a:ext uri="{FF2B5EF4-FFF2-40B4-BE49-F238E27FC236}">
                <a16:creationId xmlns:a16="http://schemas.microsoft.com/office/drawing/2014/main" id="{061A4531-BD64-4450-8865-0F58EA83CFA7}"/>
              </a:ext>
            </a:extLst>
          </p:cNvPr>
          <p:cNvSpPr>
            <a:spLocks noChangeAspect="1"/>
          </p:cNvSpPr>
          <p:nvPr/>
        </p:nvSpPr>
        <p:spPr>
          <a:xfrm rot="9900000">
            <a:off x="6115772" y="2377753"/>
            <a:ext cx="396000" cy="291937"/>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36">
            <a:extLst>
              <a:ext uri="{FF2B5EF4-FFF2-40B4-BE49-F238E27FC236}">
                <a16:creationId xmlns:a16="http://schemas.microsoft.com/office/drawing/2014/main" id="{EF14666D-D11A-4BFA-B51F-1AE936330814}"/>
              </a:ext>
            </a:extLst>
          </p:cNvPr>
          <p:cNvSpPr>
            <a:spLocks noChangeAspect="1"/>
          </p:cNvSpPr>
          <p:nvPr/>
        </p:nvSpPr>
        <p:spPr>
          <a:xfrm>
            <a:off x="6115773" y="5411987"/>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2EB5B527-AA99-4F6A-8FF9-67F0F44434C9}"/>
              </a:ext>
            </a:extLst>
          </p:cNvPr>
          <p:cNvSpPr>
            <a:spLocks noChangeAspect="1"/>
          </p:cNvSpPr>
          <p:nvPr/>
        </p:nvSpPr>
        <p:spPr>
          <a:xfrm>
            <a:off x="6799065" y="3890211"/>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Graphic 14">
            <a:extLst>
              <a:ext uri="{FF2B5EF4-FFF2-40B4-BE49-F238E27FC236}">
                <a16:creationId xmlns:a16="http://schemas.microsoft.com/office/drawing/2014/main" id="{103A0356-0DCE-4C8E-8653-2E58ED6A5B18}"/>
              </a:ext>
            </a:extLst>
          </p:cNvPr>
          <p:cNvSpPr/>
          <p:nvPr/>
        </p:nvSpPr>
        <p:spPr>
          <a:xfrm flipH="1">
            <a:off x="1192420" y="1102901"/>
            <a:ext cx="1938987" cy="5098601"/>
          </a:xfrm>
          <a:custGeom>
            <a:avLst/>
            <a:gdLst>
              <a:gd name="connsiteX0" fmla="*/ 1708188 w 1743075"/>
              <a:gd name="connsiteY0" fmla="*/ 1960294 h 4829175"/>
              <a:gd name="connsiteX1" fmla="*/ 1736763 w 1743075"/>
              <a:gd name="connsiteY1" fmla="*/ 1693594 h 4829175"/>
              <a:gd name="connsiteX2" fmla="*/ 1727238 w 1743075"/>
              <a:gd name="connsiteY2" fmla="*/ 1609774 h 4829175"/>
              <a:gd name="connsiteX3" fmla="*/ 1703425 w 1743075"/>
              <a:gd name="connsiteY3" fmla="*/ 1511666 h 4829175"/>
              <a:gd name="connsiteX4" fmla="*/ 1696757 w 1743075"/>
              <a:gd name="connsiteY4" fmla="*/ 1463089 h 4829175"/>
              <a:gd name="connsiteX5" fmla="*/ 1622463 w 1743075"/>
              <a:gd name="connsiteY5" fmla="*/ 865871 h 4829175"/>
              <a:gd name="connsiteX6" fmla="*/ 1587220 w 1743075"/>
              <a:gd name="connsiteY6" fmla="*/ 831581 h 4829175"/>
              <a:gd name="connsiteX7" fmla="*/ 1263370 w 1743075"/>
              <a:gd name="connsiteY7" fmla="*/ 719186 h 4829175"/>
              <a:gd name="connsiteX8" fmla="*/ 1215745 w 1743075"/>
              <a:gd name="connsiteY8" fmla="*/ 693469 h 4829175"/>
              <a:gd name="connsiteX9" fmla="*/ 1170025 w 1743075"/>
              <a:gd name="connsiteY9" fmla="*/ 662989 h 4829175"/>
              <a:gd name="connsiteX10" fmla="*/ 1111923 w 1743075"/>
              <a:gd name="connsiteY10" fmla="*/ 522019 h 4829175"/>
              <a:gd name="connsiteX11" fmla="*/ 1116685 w 1743075"/>
              <a:gd name="connsiteY11" fmla="*/ 461059 h 4829175"/>
              <a:gd name="connsiteX12" fmla="*/ 1131925 w 1743075"/>
              <a:gd name="connsiteY12" fmla="*/ 392479 h 4829175"/>
              <a:gd name="connsiteX13" fmla="*/ 1143355 w 1743075"/>
              <a:gd name="connsiteY13" fmla="*/ 291514 h 4829175"/>
              <a:gd name="connsiteX14" fmla="*/ 1142403 w 1743075"/>
              <a:gd name="connsiteY14" fmla="*/ 289609 h 4829175"/>
              <a:gd name="connsiteX15" fmla="*/ 1126210 w 1743075"/>
              <a:gd name="connsiteY15" fmla="*/ 271511 h 4829175"/>
              <a:gd name="connsiteX16" fmla="*/ 1112875 w 1743075"/>
              <a:gd name="connsiteY16" fmla="*/ 285799 h 4829175"/>
              <a:gd name="connsiteX17" fmla="*/ 1113828 w 1743075"/>
              <a:gd name="connsiteY17" fmla="*/ 258176 h 4829175"/>
              <a:gd name="connsiteX18" fmla="*/ 1112875 w 1743075"/>
              <a:gd name="connsiteY18" fmla="*/ 224839 h 4829175"/>
              <a:gd name="connsiteX19" fmla="*/ 1107160 w 1743075"/>
              <a:gd name="connsiteY19" fmla="*/ 199121 h 4829175"/>
              <a:gd name="connsiteX20" fmla="*/ 1103350 w 1743075"/>
              <a:gd name="connsiteY20" fmla="*/ 182929 h 4829175"/>
              <a:gd name="connsiteX21" fmla="*/ 1100493 w 1743075"/>
              <a:gd name="connsiteY21" fmla="*/ 166736 h 4829175"/>
              <a:gd name="connsiteX22" fmla="*/ 1096683 w 1743075"/>
              <a:gd name="connsiteY22" fmla="*/ 150544 h 4829175"/>
              <a:gd name="connsiteX23" fmla="*/ 1091920 w 1743075"/>
              <a:gd name="connsiteY23" fmla="*/ 135304 h 4829175"/>
              <a:gd name="connsiteX24" fmla="*/ 1086205 w 1743075"/>
              <a:gd name="connsiteY24" fmla="*/ 116254 h 4829175"/>
              <a:gd name="connsiteX25" fmla="*/ 1077633 w 1743075"/>
              <a:gd name="connsiteY25" fmla="*/ 104824 h 4829175"/>
              <a:gd name="connsiteX26" fmla="*/ 1067155 w 1743075"/>
              <a:gd name="connsiteY26" fmla="*/ 89584 h 4829175"/>
              <a:gd name="connsiteX27" fmla="*/ 1055725 w 1743075"/>
              <a:gd name="connsiteY27" fmla="*/ 76249 h 4829175"/>
              <a:gd name="connsiteX28" fmla="*/ 1043343 w 1743075"/>
              <a:gd name="connsiteY28" fmla="*/ 65771 h 4829175"/>
              <a:gd name="connsiteX29" fmla="*/ 1030960 w 1743075"/>
              <a:gd name="connsiteY29" fmla="*/ 54341 h 4829175"/>
              <a:gd name="connsiteX30" fmla="*/ 1017625 w 1743075"/>
              <a:gd name="connsiteY30" fmla="*/ 41006 h 4829175"/>
              <a:gd name="connsiteX31" fmla="*/ 1003338 w 1743075"/>
              <a:gd name="connsiteY31" fmla="*/ 38149 h 4829175"/>
              <a:gd name="connsiteX32" fmla="*/ 981430 w 1743075"/>
              <a:gd name="connsiteY32" fmla="*/ 28624 h 4829175"/>
              <a:gd name="connsiteX33" fmla="*/ 958570 w 1743075"/>
              <a:gd name="connsiteY33" fmla="*/ 21004 h 4829175"/>
              <a:gd name="connsiteX34" fmla="*/ 934758 w 1743075"/>
              <a:gd name="connsiteY34" fmla="*/ 16241 h 4829175"/>
              <a:gd name="connsiteX35" fmla="*/ 910945 w 1743075"/>
              <a:gd name="connsiteY35" fmla="*/ 12431 h 4829175"/>
              <a:gd name="connsiteX36" fmla="*/ 886180 w 1743075"/>
              <a:gd name="connsiteY36" fmla="*/ 9574 h 4829175"/>
              <a:gd name="connsiteX37" fmla="*/ 861415 w 1743075"/>
              <a:gd name="connsiteY37" fmla="*/ 8621 h 4829175"/>
              <a:gd name="connsiteX38" fmla="*/ 847127 w 1743075"/>
              <a:gd name="connsiteY38" fmla="*/ 9574 h 4829175"/>
              <a:gd name="connsiteX39" fmla="*/ 831888 w 1743075"/>
              <a:gd name="connsiteY39" fmla="*/ 13384 h 4829175"/>
              <a:gd name="connsiteX40" fmla="*/ 817600 w 1743075"/>
              <a:gd name="connsiteY40" fmla="*/ 19099 h 4829175"/>
              <a:gd name="connsiteX41" fmla="*/ 810933 w 1743075"/>
              <a:gd name="connsiteY41" fmla="*/ 11479 h 4829175"/>
              <a:gd name="connsiteX42" fmla="*/ 807123 w 1743075"/>
              <a:gd name="connsiteY42" fmla="*/ 29576 h 4829175"/>
              <a:gd name="connsiteX43" fmla="*/ 790930 w 1743075"/>
              <a:gd name="connsiteY43" fmla="*/ 41006 h 4829175"/>
              <a:gd name="connsiteX44" fmla="*/ 774738 w 1743075"/>
              <a:gd name="connsiteY44" fmla="*/ 59104 h 4829175"/>
              <a:gd name="connsiteX45" fmla="*/ 759498 w 1743075"/>
              <a:gd name="connsiteY45" fmla="*/ 76249 h 4829175"/>
              <a:gd name="connsiteX46" fmla="*/ 746163 w 1743075"/>
              <a:gd name="connsiteY46" fmla="*/ 89584 h 4829175"/>
              <a:gd name="connsiteX47" fmla="*/ 733780 w 1743075"/>
              <a:gd name="connsiteY47" fmla="*/ 105776 h 4829175"/>
              <a:gd name="connsiteX48" fmla="*/ 723302 w 1743075"/>
              <a:gd name="connsiteY48" fmla="*/ 122921 h 4829175"/>
              <a:gd name="connsiteX49" fmla="*/ 713777 w 1743075"/>
              <a:gd name="connsiteY49" fmla="*/ 139114 h 4829175"/>
              <a:gd name="connsiteX50" fmla="*/ 706158 w 1743075"/>
              <a:gd name="connsiteY50" fmla="*/ 160069 h 4829175"/>
              <a:gd name="connsiteX51" fmla="*/ 702348 w 1743075"/>
              <a:gd name="connsiteY51" fmla="*/ 175309 h 4829175"/>
              <a:gd name="connsiteX52" fmla="*/ 699490 w 1743075"/>
              <a:gd name="connsiteY52" fmla="*/ 186739 h 4829175"/>
              <a:gd name="connsiteX53" fmla="*/ 696633 w 1743075"/>
              <a:gd name="connsiteY53" fmla="*/ 216266 h 4829175"/>
              <a:gd name="connsiteX54" fmla="*/ 698538 w 1743075"/>
              <a:gd name="connsiteY54" fmla="*/ 247699 h 4829175"/>
              <a:gd name="connsiteX55" fmla="*/ 694727 w 1743075"/>
              <a:gd name="connsiteY55" fmla="*/ 306754 h 4829175"/>
              <a:gd name="connsiteX56" fmla="*/ 694727 w 1743075"/>
              <a:gd name="connsiteY56" fmla="*/ 306754 h 4829175"/>
              <a:gd name="connsiteX57" fmla="*/ 662343 w 1743075"/>
              <a:gd name="connsiteY57" fmla="*/ 320089 h 4829175"/>
              <a:gd name="connsiteX58" fmla="*/ 671868 w 1743075"/>
              <a:gd name="connsiteY58" fmla="*/ 384859 h 4829175"/>
              <a:gd name="connsiteX59" fmla="*/ 682345 w 1743075"/>
              <a:gd name="connsiteY59" fmla="*/ 400099 h 4829175"/>
              <a:gd name="connsiteX60" fmla="*/ 769975 w 1743075"/>
              <a:gd name="connsiteY60" fmla="*/ 575359 h 4829175"/>
              <a:gd name="connsiteX61" fmla="*/ 679488 w 1743075"/>
              <a:gd name="connsiteY61" fmla="*/ 741094 h 4829175"/>
              <a:gd name="connsiteX62" fmla="*/ 412787 w 1743075"/>
              <a:gd name="connsiteY62" fmla="*/ 837296 h 4829175"/>
              <a:gd name="connsiteX63" fmla="*/ 355637 w 1743075"/>
              <a:gd name="connsiteY63" fmla="*/ 917306 h 4829175"/>
              <a:gd name="connsiteX64" fmla="*/ 337540 w 1743075"/>
              <a:gd name="connsiteY64" fmla="*/ 1080184 h 4829175"/>
              <a:gd name="connsiteX65" fmla="*/ 323253 w 1743075"/>
              <a:gd name="connsiteY65" fmla="*/ 1267826 h 4829175"/>
              <a:gd name="connsiteX66" fmla="*/ 286105 w 1743075"/>
              <a:gd name="connsiteY66" fmla="*/ 1558339 h 4829175"/>
              <a:gd name="connsiteX67" fmla="*/ 277533 w 1743075"/>
              <a:gd name="connsiteY67" fmla="*/ 1647874 h 4829175"/>
              <a:gd name="connsiteX68" fmla="*/ 256578 w 1743075"/>
              <a:gd name="connsiteY68" fmla="*/ 1709786 h 4829175"/>
              <a:gd name="connsiteX69" fmla="*/ 246100 w 1743075"/>
              <a:gd name="connsiteY69" fmla="*/ 1762174 h 4829175"/>
              <a:gd name="connsiteX70" fmla="*/ 248005 w 1743075"/>
              <a:gd name="connsiteY70" fmla="*/ 1892666 h 4829175"/>
              <a:gd name="connsiteX71" fmla="*/ 242290 w 1743075"/>
              <a:gd name="connsiteY71" fmla="*/ 1940291 h 4829175"/>
              <a:gd name="connsiteX72" fmla="*/ 230860 w 1743075"/>
              <a:gd name="connsiteY72" fmla="*/ 2296526 h 4829175"/>
              <a:gd name="connsiteX73" fmla="*/ 225145 w 1743075"/>
              <a:gd name="connsiteY73" fmla="*/ 2352724 h 4829175"/>
              <a:gd name="connsiteX74" fmla="*/ 231813 w 1743075"/>
              <a:gd name="connsiteY74" fmla="*/ 2441306 h 4829175"/>
              <a:gd name="connsiteX75" fmla="*/ 238480 w 1743075"/>
              <a:gd name="connsiteY75" fmla="*/ 2520364 h 4829175"/>
              <a:gd name="connsiteX76" fmla="*/ 221335 w 1743075"/>
              <a:gd name="connsiteY76" fmla="*/ 2589896 h 4829175"/>
              <a:gd name="connsiteX77" fmla="*/ 228003 w 1743075"/>
              <a:gd name="connsiteY77" fmla="*/ 2667049 h 4829175"/>
              <a:gd name="connsiteX78" fmla="*/ 237528 w 1743075"/>
              <a:gd name="connsiteY78" fmla="*/ 2822306 h 4829175"/>
              <a:gd name="connsiteX79" fmla="*/ 171805 w 1743075"/>
              <a:gd name="connsiteY79" fmla="*/ 3010901 h 4829175"/>
              <a:gd name="connsiteX80" fmla="*/ 125132 w 1743075"/>
              <a:gd name="connsiteY80" fmla="*/ 3028999 h 4829175"/>
              <a:gd name="connsiteX81" fmla="*/ 93700 w 1743075"/>
              <a:gd name="connsiteY81" fmla="*/ 3107104 h 4829175"/>
              <a:gd name="connsiteX82" fmla="*/ 27025 w 1743075"/>
              <a:gd name="connsiteY82" fmla="*/ 3277601 h 4829175"/>
              <a:gd name="connsiteX83" fmla="*/ 19405 w 1743075"/>
              <a:gd name="connsiteY83" fmla="*/ 3385234 h 4829175"/>
              <a:gd name="connsiteX84" fmla="*/ 13690 w 1743075"/>
              <a:gd name="connsiteY84" fmla="*/ 3611929 h 4829175"/>
              <a:gd name="connsiteX85" fmla="*/ 23215 w 1743075"/>
              <a:gd name="connsiteY85" fmla="*/ 3724324 h 4829175"/>
              <a:gd name="connsiteX86" fmla="*/ 83222 w 1743075"/>
              <a:gd name="connsiteY86" fmla="*/ 3803381 h 4829175"/>
              <a:gd name="connsiteX87" fmla="*/ 190855 w 1743075"/>
              <a:gd name="connsiteY87" fmla="*/ 3811001 h 4829175"/>
              <a:gd name="connsiteX88" fmla="*/ 237528 w 1743075"/>
              <a:gd name="connsiteY88" fmla="*/ 3805286 h 4829175"/>
              <a:gd name="connsiteX89" fmla="*/ 327062 w 1743075"/>
              <a:gd name="connsiteY89" fmla="*/ 3796714 h 4829175"/>
              <a:gd name="connsiteX90" fmla="*/ 320395 w 1743075"/>
              <a:gd name="connsiteY90" fmla="*/ 4089131 h 4829175"/>
              <a:gd name="connsiteX91" fmla="*/ 314680 w 1743075"/>
              <a:gd name="connsiteY91" fmla="*/ 4139614 h 4829175"/>
              <a:gd name="connsiteX92" fmla="*/ 311823 w 1743075"/>
              <a:gd name="connsiteY92" fmla="*/ 4163426 h 4829175"/>
              <a:gd name="connsiteX93" fmla="*/ 279438 w 1743075"/>
              <a:gd name="connsiteY93" fmla="*/ 4415839 h 4829175"/>
              <a:gd name="connsiteX94" fmla="*/ 317537 w 1743075"/>
              <a:gd name="connsiteY94" fmla="*/ 4444414 h 4829175"/>
              <a:gd name="connsiteX95" fmla="*/ 286105 w 1743075"/>
              <a:gd name="connsiteY95" fmla="*/ 4481561 h 4829175"/>
              <a:gd name="connsiteX96" fmla="*/ 277533 w 1743075"/>
              <a:gd name="connsiteY96" fmla="*/ 4502516 h 4829175"/>
              <a:gd name="connsiteX97" fmla="*/ 260388 w 1743075"/>
              <a:gd name="connsiteY97" fmla="*/ 4569191 h 4829175"/>
              <a:gd name="connsiteX98" fmla="*/ 173710 w 1743075"/>
              <a:gd name="connsiteY98" fmla="*/ 4682539 h 4829175"/>
              <a:gd name="connsiteX99" fmla="*/ 111797 w 1743075"/>
              <a:gd name="connsiteY99" fmla="*/ 4718734 h 4829175"/>
              <a:gd name="connsiteX100" fmla="*/ 79412 w 1743075"/>
              <a:gd name="connsiteY100" fmla="*/ 4791124 h 4829175"/>
              <a:gd name="connsiteX101" fmla="*/ 136563 w 1743075"/>
              <a:gd name="connsiteY101" fmla="*/ 4813031 h 4829175"/>
              <a:gd name="connsiteX102" fmla="*/ 283248 w 1743075"/>
              <a:gd name="connsiteY102" fmla="*/ 4812079 h 4829175"/>
              <a:gd name="connsiteX103" fmla="*/ 358495 w 1743075"/>
              <a:gd name="connsiteY103" fmla="*/ 4777789 h 4829175"/>
              <a:gd name="connsiteX104" fmla="*/ 440410 w 1743075"/>
              <a:gd name="connsiteY104" fmla="*/ 4756834 h 4829175"/>
              <a:gd name="connsiteX105" fmla="*/ 594715 w 1743075"/>
              <a:gd name="connsiteY105" fmla="*/ 4730164 h 4829175"/>
              <a:gd name="connsiteX106" fmla="*/ 611860 w 1743075"/>
              <a:gd name="connsiteY106" fmla="*/ 4528234 h 4829175"/>
              <a:gd name="connsiteX107" fmla="*/ 650913 w 1743075"/>
              <a:gd name="connsiteY107" fmla="*/ 4437746 h 4829175"/>
              <a:gd name="connsiteX108" fmla="*/ 672820 w 1743075"/>
              <a:gd name="connsiteY108" fmla="*/ 4431079 h 4829175"/>
              <a:gd name="connsiteX109" fmla="*/ 716635 w 1743075"/>
              <a:gd name="connsiteY109" fmla="*/ 4253914 h 4829175"/>
              <a:gd name="connsiteX110" fmla="*/ 721398 w 1743075"/>
              <a:gd name="connsiteY110" fmla="*/ 4228196 h 4829175"/>
              <a:gd name="connsiteX111" fmla="*/ 755688 w 1743075"/>
              <a:gd name="connsiteY111" fmla="*/ 3985309 h 4829175"/>
              <a:gd name="connsiteX112" fmla="*/ 762355 w 1743075"/>
              <a:gd name="connsiteY112" fmla="*/ 3962449 h 4829175"/>
              <a:gd name="connsiteX113" fmla="*/ 826173 w 1743075"/>
              <a:gd name="connsiteY113" fmla="*/ 3636694 h 4829175"/>
              <a:gd name="connsiteX114" fmla="*/ 829983 w 1743075"/>
              <a:gd name="connsiteY114" fmla="*/ 3612881 h 4829175"/>
              <a:gd name="connsiteX115" fmla="*/ 836650 w 1743075"/>
              <a:gd name="connsiteY115" fmla="*/ 3565256 h 4829175"/>
              <a:gd name="connsiteX116" fmla="*/ 867130 w 1743075"/>
              <a:gd name="connsiteY116" fmla="*/ 3320464 h 4829175"/>
              <a:gd name="connsiteX117" fmla="*/ 915708 w 1743075"/>
              <a:gd name="connsiteY117" fmla="*/ 2997566 h 4829175"/>
              <a:gd name="connsiteX118" fmla="*/ 936663 w 1743075"/>
              <a:gd name="connsiteY118" fmla="*/ 3032809 h 4829175"/>
              <a:gd name="connsiteX119" fmla="*/ 949998 w 1743075"/>
              <a:gd name="connsiteY119" fmla="*/ 3197591 h 4829175"/>
              <a:gd name="connsiteX120" fmla="*/ 949045 w 1743075"/>
              <a:gd name="connsiteY120" fmla="*/ 3325226 h 4829175"/>
              <a:gd name="connsiteX121" fmla="*/ 980477 w 1743075"/>
              <a:gd name="connsiteY121" fmla="*/ 3579544 h 4829175"/>
              <a:gd name="connsiteX122" fmla="*/ 983335 w 1743075"/>
              <a:gd name="connsiteY122" fmla="*/ 3946256 h 4829175"/>
              <a:gd name="connsiteX123" fmla="*/ 989050 w 1743075"/>
              <a:gd name="connsiteY123" fmla="*/ 4107229 h 4829175"/>
              <a:gd name="connsiteX124" fmla="*/ 976668 w 1743075"/>
              <a:gd name="connsiteY124" fmla="*/ 4243436 h 4829175"/>
              <a:gd name="connsiteX125" fmla="*/ 971905 w 1743075"/>
              <a:gd name="connsiteY125" fmla="*/ 4266296 h 4829175"/>
              <a:gd name="connsiteX126" fmla="*/ 966190 w 1743075"/>
              <a:gd name="connsiteY126" fmla="*/ 4288204 h 4829175"/>
              <a:gd name="connsiteX127" fmla="*/ 961427 w 1743075"/>
              <a:gd name="connsiteY127" fmla="*/ 4595861 h 4829175"/>
              <a:gd name="connsiteX128" fmla="*/ 974763 w 1743075"/>
              <a:gd name="connsiteY128" fmla="*/ 4618721 h 4829175"/>
              <a:gd name="connsiteX129" fmla="*/ 1007148 w 1743075"/>
              <a:gd name="connsiteY129" fmla="*/ 4692064 h 4829175"/>
              <a:gd name="connsiteX130" fmla="*/ 1070013 w 1743075"/>
              <a:gd name="connsiteY130" fmla="*/ 4767311 h 4829175"/>
              <a:gd name="connsiteX131" fmla="*/ 1116685 w 1743075"/>
              <a:gd name="connsiteY131" fmla="*/ 4820651 h 4829175"/>
              <a:gd name="connsiteX132" fmla="*/ 1133830 w 1743075"/>
              <a:gd name="connsiteY132" fmla="*/ 4827319 h 4829175"/>
              <a:gd name="connsiteX133" fmla="*/ 1181455 w 1743075"/>
              <a:gd name="connsiteY133" fmla="*/ 4827319 h 4829175"/>
              <a:gd name="connsiteX134" fmla="*/ 1255750 w 1743075"/>
              <a:gd name="connsiteY134" fmla="*/ 4818746 h 4829175"/>
              <a:gd name="connsiteX135" fmla="*/ 1298613 w 1743075"/>
              <a:gd name="connsiteY135" fmla="*/ 4766359 h 4829175"/>
              <a:gd name="connsiteX136" fmla="*/ 1281468 w 1743075"/>
              <a:gd name="connsiteY136" fmla="*/ 4697779 h 4829175"/>
              <a:gd name="connsiteX137" fmla="*/ 1270038 w 1743075"/>
              <a:gd name="connsiteY137" fmla="*/ 4605386 h 4829175"/>
              <a:gd name="connsiteX138" fmla="*/ 1330998 w 1743075"/>
              <a:gd name="connsiteY138" fmla="*/ 4244389 h 4829175"/>
              <a:gd name="connsiteX139" fmla="*/ 1331950 w 1743075"/>
              <a:gd name="connsiteY139" fmla="*/ 4239626 h 4829175"/>
              <a:gd name="connsiteX140" fmla="*/ 1352905 w 1743075"/>
              <a:gd name="connsiteY140" fmla="*/ 3898631 h 4829175"/>
              <a:gd name="connsiteX141" fmla="*/ 1384338 w 1743075"/>
              <a:gd name="connsiteY141" fmla="*/ 3664316 h 4829175"/>
              <a:gd name="connsiteX142" fmla="*/ 1441488 w 1743075"/>
              <a:gd name="connsiteY142" fmla="*/ 3318559 h 4829175"/>
              <a:gd name="connsiteX143" fmla="*/ 1457680 w 1743075"/>
              <a:gd name="connsiteY143" fmla="*/ 3014711 h 4829175"/>
              <a:gd name="connsiteX144" fmla="*/ 1485303 w 1743075"/>
              <a:gd name="connsiteY144" fmla="*/ 2673716 h 4829175"/>
              <a:gd name="connsiteX145" fmla="*/ 1488160 w 1743075"/>
              <a:gd name="connsiteY145" fmla="*/ 2573704 h 4829175"/>
              <a:gd name="connsiteX146" fmla="*/ 1497685 w 1743075"/>
              <a:gd name="connsiteY146" fmla="*/ 2507981 h 4829175"/>
              <a:gd name="connsiteX147" fmla="*/ 1519593 w 1743075"/>
              <a:gd name="connsiteY147" fmla="*/ 2480359 h 4829175"/>
              <a:gd name="connsiteX148" fmla="*/ 1573885 w 1743075"/>
              <a:gd name="connsiteY148" fmla="*/ 2434639 h 4829175"/>
              <a:gd name="connsiteX149" fmla="*/ 1599603 w 1743075"/>
              <a:gd name="connsiteY149" fmla="*/ 2400349 h 4829175"/>
              <a:gd name="connsiteX150" fmla="*/ 1662468 w 1743075"/>
              <a:gd name="connsiteY150" fmla="*/ 2271761 h 4829175"/>
              <a:gd name="connsiteX151" fmla="*/ 1671040 w 1743075"/>
              <a:gd name="connsiteY151" fmla="*/ 2126029 h 4829175"/>
              <a:gd name="connsiteX152" fmla="*/ 1671993 w 1743075"/>
              <a:gd name="connsiteY152" fmla="*/ 2111741 h 4829175"/>
              <a:gd name="connsiteX153" fmla="*/ 1708188 w 1743075"/>
              <a:gd name="connsiteY153" fmla="*/ 1960294 h 4829175"/>
              <a:gd name="connsiteX154" fmla="*/ 284200 w 1743075"/>
              <a:gd name="connsiteY154" fmla="*/ 2927081 h 4829175"/>
              <a:gd name="connsiteX155" fmla="*/ 321348 w 1743075"/>
              <a:gd name="connsiteY155" fmla="*/ 2824211 h 4829175"/>
              <a:gd name="connsiteX156" fmla="*/ 328968 w 1743075"/>
              <a:gd name="connsiteY156" fmla="*/ 2825164 h 4829175"/>
              <a:gd name="connsiteX157" fmla="*/ 337540 w 1743075"/>
              <a:gd name="connsiteY157" fmla="*/ 2930891 h 4829175"/>
              <a:gd name="connsiteX158" fmla="*/ 284200 w 1743075"/>
              <a:gd name="connsiteY158" fmla="*/ 2927081 h 4829175"/>
              <a:gd name="connsiteX159" fmla="*/ 391833 w 1743075"/>
              <a:gd name="connsiteY159" fmla="*/ 2454641 h 4829175"/>
              <a:gd name="connsiteX160" fmla="*/ 262293 w 1743075"/>
              <a:gd name="connsiteY160" fmla="*/ 2454641 h 4829175"/>
              <a:gd name="connsiteX161" fmla="*/ 288963 w 1743075"/>
              <a:gd name="connsiteY161" fmla="*/ 2388919 h 4829175"/>
              <a:gd name="connsiteX162" fmla="*/ 401358 w 1743075"/>
              <a:gd name="connsiteY162" fmla="*/ 2401301 h 4829175"/>
              <a:gd name="connsiteX163" fmla="*/ 391833 w 1743075"/>
              <a:gd name="connsiteY163" fmla="*/ 2454641 h 4829175"/>
              <a:gd name="connsiteX164" fmla="*/ 422312 w 1743075"/>
              <a:gd name="connsiteY164" fmla="*/ 2628949 h 4829175"/>
              <a:gd name="connsiteX165" fmla="*/ 414693 w 1743075"/>
              <a:gd name="connsiteY165" fmla="*/ 2566084 h 4829175"/>
              <a:gd name="connsiteX166" fmla="*/ 408978 w 1743075"/>
              <a:gd name="connsiteY166" fmla="*/ 2500361 h 4829175"/>
              <a:gd name="connsiteX167" fmla="*/ 410883 w 1743075"/>
              <a:gd name="connsiteY167" fmla="*/ 2468929 h 4829175"/>
              <a:gd name="connsiteX168" fmla="*/ 448030 w 1743075"/>
              <a:gd name="connsiteY168" fmla="*/ 2374631 h 4829175"/>
              <a:gd name="connsiteX169" fmla="*/ 422312 w 1743075"/>
              <a:gd name="connsiteY169" fmla="*/ 2628949 h 4829175"/>
              <a:gd name="connsiteX170" fmla="*/ 814743 w 1743075"/>
              <a:gd name="connsiteY170" fmla="*/ 1037321 h 4829175"/>
              <a:gd name="connsiteX171" fmla="*/ 806170 w 1743075"/>
              <a:gd name="connsiteY171" fmla="*/ 1037321 h 4829175"/>
              <a:gd name="connsiteX172" fmla="*/ 793788 w 1743075"/>
              <a:gd name="connsiteY172" fmla="*/ 857299 h 4829175"/>
              <a:gd name="connsiteX173" fmla="*/ 802360 w 1743075"/>
              <a:gd name="connsiteY173" fmla="*/ 854441 h 4829175"/>
              <a:gd name="connsiteX174" fmla="*/ 849033 w 1743075"/>
              <a:gd name="connsiteY174" fmla="*/ 903971 h 4829175"/>
              <a:gd name="connsiteX175" fmla="*/ 862368 w 1743075"/>
              <a:gd name="connsiteY175" fmla="*/ 883969 h 4829175"/>
              <a:gd name="connsiteX176" fmla="*/ 885227 w 1743075"/>
              <a:gd name="connsiteY176" fmla="*/ 857299 h 4829175"/>
              <a:gd name="connsiteX177" fmla="*/ 891895 w 1743075"/>
              <a:gd name="connsiteY177" fmla="*/ 861109 h 4829175"/>
              <a:gd name="connsiteX178" fmla="*/ 814743 w 1743075"/>
              <a:gd name="connsiteY178" fmla="*/ 1037321 h 4829175"/>
              <a:gd name="connsiteX179" fmla="*/ 860463 w 1743075"/>
              <a:gd name="connsiteY179" fmla="*/ 883969 h 4829175"/>
              <a:gd name="connsiteX180" fmla="*/ 796645 w 1743075"/>
              <a:gd name="connsiteY180" fmla="*/ 786814 h 4829175"/>
              <a:gd name="connsiteX181" fmla="*/ 795693 w 1743075"/>
              <a:gd name="connsiteY181" fmla="*/ 672514 h 4829175"/>
              <a:gd name="connsiteX182" fmla="*/ 901420 w 1743075"/>
              <a:gd name="connsiteY182" fmla="*/ 747761 h 4829175"/>
              <a:gd name="connsiteX183" fmla="*/ 860463 w 1743075"/>
              <a:gd name="connsiteY183" fmla="*/ 883969 h 4829175"/>
              <a:gd name="connsiteX184" fmla="*/ 985240 w 1743075"/>
              <a:gd name="connsiteY184" fmla="*/ 1052561 h 4829175"/>
              <a:gd name="connsiteX185" fmla="*/ 979525 w 1743075"/>
              <a:gd name="connsiteY185" fmla="*/ 1050656 h 4829175"/>
              <a:gd name="connsiteX186" fmla="*/ 970952 w 1743075"/>
              <a:gd name="connsiteY186" fmla="*/ 869681 h 4829175"/>
              <a:gd name="connsiteX187" fmla="*/ 999527 w 1743075"/>
              <a:gd name="connsiteY187" fmla="*/ 913496 h 4829175"/>
              <a:gd name="connsiteX188" fmla="*/ 1044295 w 1743075"/>
              <a:gd name="connsiteY188" fmla="*/ 880159 h 4829175"/>
              <a:gd name="connsiteX189" fmla="*/ 985240 w 1743075"/>
              <a:gd name="connsiteY189" fmla="*/ 1052561 h 4829175"/>
              <a:gd name="connsiteX190" fmla="*/ 1001433 w 1743075"/>
              <a:gd name="connsiteY190" fmla="*/ 888731 h 4829175"/>
              <a:gd name="connsiteX191" fmla="*/ 942377 w 1743075"/>
              <a:gd name="connsiteY191" fmla="*/ 758239 h 4829175"/>
              <a:gd name="connsiteX192" fmla="*/ 1104303 w 1743075"/>
              <a:gd name="connsiteY192" fmla="*/ 632509 h 4829175"/>
              <a:gd name="connsiteX193" fmla="*/ 1001433 w 1743075"/>
              <a:gd name="connsiteY193" fmla="*/ 888731 h 4829175"/>
              <a:gd name="connsiteX194" fmla="*/ 1510068 w 1743075"/>
              <a:gd name="connsiteY194" fmla="*/ 2456546 h 4829175"/>
              <a:gd name="connsiteX195" fmla="*/ 1388148 w 1743075"/>
              <a:gd name="connsiteY195" fmla="*/ 2296526 h 4829175"/>
              <a:gd name="connsiteX196" fmla="*/ 1543405 w 1743075"/>
              <a:gd name="connsiteY196" fmla="*/ 2432734 h 4829175"/>
              <a:gd name="connsiteX197" fmla="*/ 1510068 w 1743075"/>
              <a:gd name="connsiteY197" fmla="*/ 2456546 h 482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743075" h="4829175">
                <a:moveTo>
                  <a:pt x="1708188" y="1960294"/>
                </a:moveTo>
                <a:cubicBezTo>
                  <a:pt x="1708188" y="1871711"/>
                  <a:pt x="1736763" y="1782176"/>
                  <a:pt x="1736763" y="1693594"/>
                </a:cubicBezTo>
                <a:cubicBezTo>
                  <a:pt x="1733905" y="1665971"/>
                  <a:pt x="1731048" y="1637396"/>
                  <a:pt x="1727238" y="1609774"/>
                </a:cubicBezTo>
                <a:cubicBezTo>
                  <a:pt x="1722475" y="1577389"/>
                  <a:pt x="1708188" y="1544051"/>
                  <a:pt x="1703425" y="1511666"/>
                </a:cubicBezTo>
                <a:cubicBezTo>
                  <a:pt x="1700568" y="1495474"/>
                  <a:pt x="1698663" y="1479281"/>
                  <a:pt x="1696757" y="1463089"/>
                </a:cubicBezTo>
                <a:cubicBezTo>
                  <a:pt x="1670088" y="1265921"/>
                  <a:pt x="1689138" y="1056371"/>
                  <a:pt x="1622463" y="865871"/>
                </a:cubicBezTo>
                <a:cubicBezTo>
                  <a:pt x="1611985" y="852536"/>
                  <a:pt x="1599603" y="842059"/>
                  <a:pt x="1587220" y="831581"/>
                </a:cubicBezTo>
                <a:cubicBezTo>
                  <a:pt x="1498638" y="763954"/>
                  <a:pt x="1360525" y="772526"/>
                  <a:pt x="1263370" y="719186"/>
                </a:cubicBezTo>
                <a:cubicBezTo>
                  <a:pt x="1247178" y="711566"/>
                  <a:pt x="1230985" y="702994"/>
                  <a:pt x="1215745" y="693469"/>
                </a:cubicBezTo>
                <a:cubicBezTo>
                  <a:pt x="1200505" y="683944"/>
                  <a:pt x="1185265" y="674419"/>
                  <a:pt x="1170025" y="662989"/>
                </a:cubicBezTo>
                <a:cubicBezTo>
                  <a:pt x="1123353" y="626794"/>
                  <a:pt x="1099540" y="582979"/>
                  <a:pt x="1111923" y="522019"/>
                </a:cubicBezTo>
                <a:cubicBezTo>
                  <a:pt x="1115733" y="502016"/>
                  <a:pt x="1113828" y="481061"/>
                  <a:pt x="1116685" y="461059"/>
                </a:cubicBezTo>
                <a:cubicBezTo>
                  <a:pt x="1120495" y="438199"/>
                  <a:pt x="1123353" y="413434"/>
                  <a:pt x="1131925" y="392479"/>
                </a:cubicBezTo>
                <a:cubicBezTo>
                  <a:pt x="1146213" y="357236"/>
                  <a:pt x="1151928" y="324851"/>
                  <a:pt x="1143355" y="291514"/>
                </a:cubicBezTo>
                <a:lnTo>
                  <a:pt x="1142403" y="289609"/>
                </a:lnTo>
                <a:cubicBezTo>
                  <a:pt x="1137640" y="269606"/>
                  <a:pt x="1126210" y="271511"/>
                  <a:pt x="1126210" y="271511"/>
                </a:cubicBezTo>
                <a:cubicBezTo>
                  <a:pt x="1120495" y="275321"/>
                  <a:pt x="1112875" y="285799"/>
                  <a:pt x="1112875" y="285799"/>
                </a:cubicBezTo>
                <a:lnTo>
                  <a:pt x="1113828" y="258176"/>
                </a:lnTo>
                <a:lnTo>
                  <a:pt x="1112875" y="224839"/>
                </a:lnTo>
                <a:cubicBezTo>
                  <a:pt x="1110970" y="222934"/>
                  <a:pt x="1109065" y="207694"/>
                  <a:pt x="1107160" y="199121"/>
                </a:cubicBezTo>
                <a:cubicBezTo>
                  <a:pt x="1106208" y="187691"/>
                  <a:pt x="1104303" y="201026"/>
                  <a:pt x="1103350" y="182929"/>
                </a:cubicBezTo>
                <a:cubicBezTo>
                  <a:pt x="1102398" y="179119"/>
                  <a:pt x="1101445" y="179119"/>
                  <a:pt x="1100493" y="166736"/>
                </a:cubicBezTo>
                <a:cubicBezTo>
                  <a:pt x="1099540" y="143876"/>
                  <a:pt x="1098588" y="152449"/>
                  <a:pt x="1096683" y="150544"/>
                </a:cubicBezTo>
                <a:cubicBezTo>
                  <a:pt x="1095730" y="118159"/>
                  <a:pt x="1093825" y="115301"/>
                  <a:pt x="1091920" y="135304"/>
                </a:cubicBezTo>
                <a:cubicBezTo>
                  <a:pt x="1090015" y="129589"/>
                  <a:pt x="1088110" y="125779"/>
                  <a:pt x="1086205" y="116254"/>
                </a:cubicBezTo>
                <a:cubicBezTo>
                  <a:pt x="1083348" y="105776"/>
                  <a:pt x="1081443" y="99109"/>
                  <a:pt x="1077633" y="104824"/>
                </a:cubicBezTo>
                <a:cubicBezTo>
                  <a:pt x="1073823" y="117206"/>
                  <a:pt x="1070965" y="90536"/>
                  <a:pt x="1067155" y="89584"/>
                </a:cubicBezTo>
                <a:cubicBezTo>
                  <a:pt x="1063345" y="94346"/>
                  <a:pt x="1059535" y="50531"/>
                  <a:pt x="1055725" y="76249"/>
                </a:cubicBezTo>
                <a:cubicBezTo>
                  <a:pt x="1051915" y="85774"/>
                  <a:pt x="1048105" y="59104"/>
                  <a:pt x="1043343" y="65771"/>
                </a:cubicBezTo>
                <a:cubicBezTo>
                  <a:pt x="1039533" y="64819"/>
                  <a:pt x="1034770" y="66724"/>
                  <a:pt x="1030960" y="54341"/>
                </a:cubicBezTo>
                <a:cubicBezTo>
                  <a:pt x="1026198" y="52436"/>
                  <a:pt x="1022388" y="38149"/>
                  <a:pt x="1017625" y="41006"/>
                </a:cubicBezTo>
                <a:cubicBezTo>
                  <a:pt x="1012863" y="42911"/>
                  <a:pt x="1008100" y="32434"/>
                  <a:pt x="1003338" y="38149"/>
                </a:cubicBezTo>
                <a:cubicBezTo>
                  <a:pt x="996670" y="20051"/>
                  <a:pt x="989050" y="36244"/>
                  <a:pt x="981430" y="28624"/>
                </a:cubicBezTo>
                <a:cubicBezTo>
                  <a:pt x="973810" y="20051"/>
                  <a:pt x="966190" y="10526"/>
                  <a:pt x="958570" y="21004"/>
                </a:cubicBezTo>
                <a:cubicBezTo>
                  <a:pt x="950950" y="6716"/>
                  <a:pt x="943330" y="25766"/>
                  <a:pt x="934758" y="16241"/>
                </a:cubicBezTo>
                <a:cubicBezTo>
                  <a:pt x="927138" y="17194"/>
                  <a:pt x="918565" y="9574"/>
                  <a:pt x="910945" y="12431"/>
                </a:cubicBezTo>
                <a:cubicBezTo>
                  <a:pt x="902373" y="7669"/>
                  <a:pt x="894752" y="33386"/>
                  <a:pt x="886180" y="9574"/>
                </a:cubicBezTo>
                <a:cubicBezTo>
                  <a:pt x="877608" y="9574"/>
                  <a:pt x="869988" y="4811"/>
                  <a:pt x="861415" y="8621"/>
                </a:cubicBezTo>
                <a:cubicBezTo>
                  <a:pt x="856652" y="12431"/>
                  <a:pt x="851890" y="21004"/>
                  <a:pt x="847127" y="9574"/>
                </a:cubicBezTo>
                <a:cubicBezTo>
                  <a:pt x="842365" y="11479"/>
                  <a:pt x="836650" y="18146"/>
                  <a:pt x="831888" y="13384"/>
                </a:cubicBezTo>
                <a:cubicBezTo>
                  <a:pt x="827125" y="17194"/>
                  <a:pt x="822363" y="23861"/>
                  <a:pt x="817600" y="19099"/>
                </a:cubicBezTo>
                <a:cubicBezTo>
                  <a:pt x="815695" y="13384"/>
                  <a:pt x="812838" y="10526"/>
                  <a:pt x="810933" y="11479"/>
                </a:cubicBezTo>
                <a:cubicBezTo>
                  <a:pt x="809027" y="12431"/>
                  <a:pt x="809027" y="19099"/>
                  <a:pt x="807123" y="29576"/>
                </a:cubicBezTo>
                <a:cubicBezTo>
                  <a:pt x="801408" y="35291"/>
                  <a:pt x="795693" y="41006"/>
                  <a:pt x="790930" y="41006"/>
                </a:cubicBezTo>
                <a:cubicBezTo>
                  <a:pt x="785215" y="54341"/>
                  <a:pt x="780452" y="61009"/>
                  <a:pt x="774738" y="59104"/>
                </a:cubicBezTo>
                <a:cubicBezTo>
                  <a:pt x="769023" y="72439"/>
                  <a:pt x="764260" y="60056"/>
                  <a:pt x="759498" y="76249"/>
                </a:cubicBezTo>
                <a:cubicBezTo>
                  <a:pt x="754735" y="65771"/>
                  <a:pt x="749973" y="86726"/>
                  <a:pt x="746163" y="89584"/>
                </a:cubicBezTo>
                <a:cubicBezTo>
                  <a:pt x="741400" y="88631"/>
                  <a:pt x="737590" y="105776"/>
                  <a:pt x="733780" y="105776"/>
                </a:cubicBezTo>
                <a:cubicBezTo>
                  <a:pt x="729970" y="99109"/>
                  <a:pt x="726160" y="120064"/>
                  <a:pt x="723302" y="122921"/>
                </a:cubicBezTo>
                <a:cubicBezTo>
                  <a:pt x="719493" y="142924"/>
                  <a:pt x="716635" y="116254"/>
                  <a:pt x="713777" y="139114"/>
                </a:cubicBezTo>
                <a:cubicBezTo>
                  <a:pt x="710920" y="119111"/>
                  <a:pt x="708063" y="152449"/>
                  <a:pt x="706158" y="160069"/>
                </a:cubicBezTo>
                <a:cubicBezTo>
                  <a:pt x="705205" y="151496"/>
                  <a:pt x="703300" y="170546"/>
                  <a:pt x="702348" y="175309"/>
                </a:cubicBezTo>
                <a:cubicBezTo>
                  <a:pt x="701395" y="180071"/>
                  <a:pt x="700443" y="184834"/>
                  <a:pt x="699490" y="186739"/>
                </a:cubicBezTo>
                <a:cubicBezTo>
                  <a:pt x="697585" y="196264"/>
                  <a:pt x="696633" y="205789"/>
                  <a:pt x="696633" y="216266"/>
                </a:cubicBezTo>
                <a:cubicBezTo>
                  <a:pt x="696633" y="226744"/>
                  <a:pt x="696633" y="237221"/>
                  <a:pt x="698538" y="247699"/>
                </a:cubicBezTo>
                <a:cubicBezTo>
                  <a:pt x="701395" y="267701"/>
                  <a:pt x="700443" y="287704"/>
                  <a:pt x="694727" y="306754"/>
                </a:cubicBezTo>
                <a:lnTo>
                  <a:pt x="694727" y="306754"/>
                </a:lnTo>
                <a:cubicBezTo>
                  <a:pt x="694727" y="306754"/>
                  <a:pt x="667105" y="301039"/>
                  <a:pt x="662343" y="320089"/>
                </a:cubicBezTo>
                <a:cubicBezTo>
                  <a:pt x="662343" y="320089"/>
                  <a:pt x="655675" y="353426"/>
                  <a:pt x="671868" y="384859"/>
                </a:cubicBezTo>
                <a:cubicBezTo>
                  <a:pt x="673773" y="390574"/>
                  <a:pt x="677583" y="395336"/>
                  <a:pt x="682345" y="400099"/>
                </a:cubicBezTo>
                <a:cubicBezTo>
                  <a:pt x="729970" y="449629"/>
                  <a:pt x="754735" y="513446"/>
                  <a:pt x="769975" y="575359"/>
                </a:cubicBezTo>
                <a:cubicBezTo>
                  <a:pt x="789977" y="655369"/>
                  <a:pt x="787120" y="706804"/>
                  <a:pt x="679488" y="741094"/>
                </a:cubicBezTo>
                <a:cubicBezTo>
                  <a:pt x="592810" y="769669"/>
                  <a:pt x="497560" y="803006"/>
                  <a:pt x="412787" y="837296"/>
                </a:cubicBezTo>
                <a:cubicBezTo>
                  <a:pt x="378498" y="850631"/>
                  <a:pt x="356590" y="877301"/>
                  <a:pt x="355637" y="917306"/>
                </a:cubicBezTo>
                <a:cubicBezTo>
                  <a:pt x="354685" y="972551"/>
                  <a:pt x="350875" y="1025891"/>
                  <a:pt x="337540" y="1080184"/>
                </a:cubicBezTo>
                <a:cubicBezTo>
                  <a:pt x="322300" y="1141144"/>
                  <a:pt x="331825" y="1204961"/>
                  <a:pt x="323253" y="1267826"/>
                </a:cubicBezTo>
                <a:cubicBezTo>
                  <a:pt x="310870" y="1364981"/>
                  <a:pt x="279438" y="1459279"/>
                  <a:pt x="286105" y="1558339"/>
                </a:cubicBezTo>
                <a:cubicBezTo>
                  <a:pt x="288010" y="1587866"/>
                  <a:pt x="282295" y="1618346"/>
                  <a:pt x="277533" y="1647874"/>
                </a:cubicBezTo>
                <a:cubicBezTo>
                  <a:pt x="273723" y="1668829"/>
                  <a:pt x="263245" y="1688831"/>
                  <a:pt x="256578" y="1709786"/>
                </a:cubicBezTo>
                <a:cubicBezTo>
                  <a:pt x="251815" y="1726931"/>
                  <a:pt x="239432" y="1749791"/>
                  <a:pt x="246100" y="1762174"/>
                </a:cubicBezTo>
                <a:cubicBezTo>
                  <a:pt x="267055" y="1806941"/>
                  <a:pt x="249910" y="1849804"/>
                  <a:pt x="248005" y="1892666"/>
                </a:cubicBezTo>
                <a:cubicBezTo>
                  <a:pt x="247053" y="1908859"/>
                  <a:pt x="243242" y="1924099"/>
                  <a:pt x="242290" y="1940291"/>
                </a:cubicBezTo>
                <a:cubicBezTo>
                  <a:pt x="238480" y="2059354"/>
                  <a:pt x="234670" y="2178416"/>
                  <a:pt x="230860" y="2296526"/>
                </a:cubicBezTo>
                <a:cubicBezTo>
                  <a:pt x="229907" y="2315576"/>
                  <a:pt x="225145" y="2334626"/>
                  <a:pt x="225145" y="2352724"/>
                </a:cubicBezTo>
                <a:cubicBezTo>
                  <a:pt x="225145" y="2382251"/>
                  <a:pt x="222288" y="2414636"/>
                  <a:pt x="231813" y="2441306"/>
                </a:cubicBezTo>
                <a:cubicBezTo>
                  <a:pt x="241338" y="2468929"/>
                  <a:pt x="243242" y="2493694"/>
                  <a:pt x="238480" y="2520364"/>
                </a:cubicBezTo>
                <a:cubicBezTo>
                  <a:pt x="233717" y="2543224"/>
                  <a:pt x="228003" y="2567036"/>
                  <a:pt x="221335" y="2589896"/>
                </a:cubicBezTo>
                <a:cubicBezTo>
                  <a:pt x="212763" y="2617519"/>
                  <a:pt x="217525" y="2640379"/>
                  <a:pt x="228003" y="2667049"/>
                </a:cubicBezTo>
                <a:cubicBezTo>
                  <a:pt x="248005" y="2716579"/>
                  <a:pt x="262293" y="2766109"/>
                  <a:pt x="237528" y="2822306"/>
                </a:cubicBezTo>
                <a:cubicBezTo>
                  <a:pt x="211810" y="2880409"/>
                  <a:pt x="194665" y="2943274"/>
                  <a:pt x="171805" y="3010901"/>
                </a:cubicBezTo>
                <a:cubicBezTo>
                  <a:pt x="160375" y="3015664"/>
                  <a:pt x="142277" y="3022331"/>
                  <a:pt x="125132" y="3028999"/>
                </a:cubicBezTo>
                <a:cubicBezTo>
                  <a:pt x="113702" y="3057574"/>
                  <a:pt x="107035" y="3084244"/>
                  <a:pt x="93700" y="3107104"/>
                </a:cubicBezTo>
                <a:cubicBezTo>
                  <a:pt x="61315" y="3159491"/>
                  <a:pt x="40360" y="3218546"/>
                  <a:pt x="27025" y="3277601"/>
                </a:cubicBezTo>
                <a:cubicBezTo>
                  <a:pt x="19405" y="3312844"/>
                  <a:pt x="28930" y="3349991"/>
                  <a:pt x="19405" y="3385234"/>
                </a:cubicBezTo>
                <a:cubicBezTo>
                  <a:pt x="-1550" y="3460481"/>
                  <a:pt x="9880" y="3535729"/>
                  <a:pt x="13690" y="3611929"/>
                </a:cubicBezTo>
                <a:cubicBezTo>
                  <a:pt x="15595" y="3650029"/>
                  <a:pt x="14642" y="3687176"/>
                  <a:pt x="23215" y="3724324"/>
                </a:cubicBezTo>
                <a:cubicBezTo>
                  <a:pt x="30835" y="3759566"/>
                  <a:pt x="45122" y="3794809"/>
                  <a:pt x="83222" y="3803381"/>
                </a:cubicBezTo>
                <a:cubicBezTo>
                  <a:pt x="118465" y="3811001"/>
                  <a:pt x="155613" y="3813859"/>
                  <a:pt x="190855" y="3811001"/>
                </a:cubicBezTo>
                <a:cubicBezTo>
                  <a:pt x="206095" y="3810049"/>
                  <a:pt x="222288" y="3807191"/>
                  <a:pt x="237528" y="3805286"/>
                </a:cubicBezTo>
                <a:cubicBezTo>
                  <a:pt x="269913" y="3796714"/>
                  <a:pt x="317537" y="3787189"/>
                  <a:pt x="327062" y="3796714"/>
                </a:cubicBezTo>
                <a:cubicBezTo>
                  <a:pt x="384212" y="3882439"/>
                  <a:pt x="327062" y="3987214"/>
                  <a:pt x="320395" y="4089131"/>
                </a:cubicBezTo>
                <a:cubicBezTo>
                  <a:pt x="318490" y="4106276"/>
                  <a:pt x="316585" y="4122469"/>
                  <a:pt x="314680" y="4139614"/>
                </a:cubicBezTo>
                <a:cubicBezTo>
                  <a:pt x="313728" y="4147234"/>
                  <a:pt x="312775" y="4154854"/>
                  <a:pt x="311823" y="4163426"/>
                </a:cubicBezTo>
                <a:cubicBezTo>
                  <a:pt x="308013" y="4244389"/>
                  <a:pt x="269913" y="4330114"/>
                  <a:pt x="279438" y="4415839"/>
                </a:cubicBezTo>
                <a:cubicBezTo>
                  <a:pt x="279438" y="4434889"/>
                  <a:pt x="298488" y="4444414"/>
                  <a:pt x="317537" y="4444414"/>
                </a:cubicBezTo>
                <a:cubicBezTo>
                  <a:pt x="308013" y="4453939"/>
                  <a:pt x="298488" y="4463464"/>
                  <a:pt x="286105" y="4481561"/>
                </a:cubicBezTo>
                <a:cubicBezTo>
                  <a:pt x="282295" y="4488229"/>
                  <a:pt x="279438" y="4494896"/>
                  <a:pt x="277533" y="4502516"/>
                </a:cubicBezTo>
                <a:cubicBezTo>
                  <a:pt x="269913" y="4523471"/>
                  <a:pt x="266103" y="4546331"/>
                  <a:pt x="260388" y="4569191"/>
                </a:cubicBezTo>
                <a:cubicBezTo>
                  <a:pt x="248005" y="4620626"/>
                  <a:pt x="219430" y="4656821"/>
                  <a:pt x="173710" y="4682539"/>
                </a:cubicBezTo>
                <a:cubicBezTo>
                  <a:pt x="152755" y="4693969"/>
                  <a:pt x="132752" y="4707304"/>
                  <a:pt x="111797" y="4718734"/>
                </a:cubicBezTo>
                <a:cubicBezTo>
                  <a:pt x="85127" y="4733021"/>
                  <a:pt x="71792" y="4753976"/>
                  <a:pt x="79412" y="4791124"/>
                </a:cubicBezTo>
                <a:cubicBezTo>
                  <a:pt x="96557" y="4797791"/>
                  <a:pt x="116560" y="4812079"/>
                  <a:pt x="136563" y="4813031"/>
                </a:cubicBezTo>
                <a:cubicBezTo>
                  <a:pt x="185140" y="4815889"/>
                  <a:pt x="234670" y="4817794"/>
                  <a:pt x="283248" y="4812079"/>
                </a:cubicBezTo>
                <a:cubicBezTo>
                  <a:pt x="309918" y="4809221"/>
                  <a:pt x="338493" y="4794934"/>
                  <a:pt x="358495" y="4777789"/>
                </a:cubicBezTo>
                <a:cubicBezTo>
                  <a:pt x="384212" y="4754929"/>
                  <a:pt x="407073" y="4749214"/>
                  <a:pt x="440410" y="4756834"/>
                </a:cubicBezTo>
                <a:cubicBezTo>
                  <a:pt x="492798" y="4769216"/>
                  <a:pt x="544233" y="4761596"/>
                  <a:pt x="594715" y="4730164"/>
                </a:cubicBezTo>
                <a:cubicBezTo>
                  <a:pt x="600430" y="4663489"/>
                  <a:pt x="610908" y="4595861"/>
                  <a:pt x="611860" y="4528234"/>
                </a:cubicBezTo>
                <a:cubicBezTo>
                  <a:pt x="612813" y="4487276"/>
                  <a:pt x="619480" y="4452986"/>
                  <a:pt x="650913" y="4437746"/>
                </a:cubicBezTo>
                <a:cubicBezTo>
                  <a:pt x="657580" y="4434889"/>
                  <a:pt x="664248" y="4432031"/>
                  <a:pt x="672820" y="4431079"/>
                </a:cubicBezTo>
                <a:cubicBezTo>
                  <a:pt x="692823" y="4372976"/>
                  <a:pt x="704252" y="4312969"/>
                  <a:pt x="716635" y="4253914"/>
                </a:cubicBezTo>
                <a:cubicBezTo>
                  <a:pt x="718540" y="4245341"/>
                  <a:pt x="720445" y="4236769"/>
                  <a:pt x="721398" y="4228196"/>
                </a:cubicBezTo>
                <a:cubicBezTo>
                  <a:pt x="724255" y="4145329"/>
                  <a:pt x="735685" y="4063414"/>
                  <a:pt x="755688" y="3985309"/>
                </a:cubicBezTo>
                <a:cubicBezTo>
                  <a:pt x="757593" y="3977689"/>
                  <a:pt x="759498" y="3970069"/>
                  <a:pt x="762355" y="3962449"/>
                </a:cubicBezTo>
                <a:cubicBezTo>
                  <a:pt x="782358" y="3845291"/>
                  <a:pt x="782358" y="3740516"/>
                  <a:pt x="826173" y="3636694"/>
                </a:cubicBezTo>
                <a:cubicBezTo>
                  <a:pt x="827125" y="3629074"/>
                  <a:pt x="828077" y="3620501"/>
                  <a:pt x="829983" y="3612881"/>
                </a:cubicBezTo>
                <a:cubicBezTo>
                  <a:pt x="831888" y="3596689"/>
                  <a:pt x="834745" y="3580496"/>
                  <a:pt x="836650" y="3565256"/>
                </a:cubicBezTo>
                <a:cubicBezTo>
                  <a:pt x="848080" y="3483341"/>
                  <a:pt x="867130" y="3402379"/>
                  <a:pt x="867130" y="3320464"/>
                </a:cubicBezTo>
                <a:cubicBezTo>
                  <a:pt x="866177" y="3209974"/>
                  <a:pt x="900468" y="3106151"/>
                  <a:pt x="915708" y="2997566"/>
                </a:cubicBezTo>
                <a:cubicBezTo>
                  <a:pt x="926185" y="3008044"/>
                  <a:pt x="932852" y="3019474"/>
                  <a:pt x="936663" y="3032809"/>
                </a:cubicBezTo>
                <a:cubicBezTo>
                  <a:pt x="952855" y="3087101"/>
                  <a:pt x="955713" y="3141394"/>
                  <a:pt x="949998" y="3197591"/>
                </a:cubicBezTo>
                <a:cubicBezTo>
                  <a:pt x="946188" y="3239501"/>
                  <a:pt x="945235" y="3283316"/>
                  <a:pt x="949045" y="3325226"/>
                </a:cubicBezTo>
                <a:cubicBezTo>
                  <a:pt x="957618" y="3409999"/>
                  <a:pt x="976668" y="3494771"/>
                  <a:pt x="980477" y="3579544"/>
                </a:cubicBezTo>
                <a:cubicBezTo>
                  <a:pt x="986193" y="3701464"/>
                  <a:pt x="981430" y="3824336"/>
                  <a:pt x="983335" y="3946256"/>
                </a:cubicBezTo>
                <a:cubicBezTo>
                  <a:pt x="984288" y="3999596"/>
                  <a:pt x="990002" y="4053889"/>
                  <a:pt x="989050" y="4107229"/>
                </a:cubicBezTo>
                <a:cubicBezTo>
                  <a:pt x="988098" y="4152949"/>
                  <a:pt x="985240" y="4198669"/>
                  <a:pt x="976668" y="4243436"/>
                </a:cubicBezTo>
                <a:cubicBezTo>
                  <a:pt x="975715" y="4251056"/>
                  <a:pt x="973810" y="4258676"/>
                  <a:pt x="971905" y="4266296"/>
                </a:cubicBezTo>
                <a:cubicBezTo>
                  <a:pt x="970000" y="4273916"/>
                  <a:pt x="968095" y="4281536"/>
                  <a:pt x="966190" y="4288204"/>
                </a:cubicBezTo>
                <a:cubicBezTo>
                  <a:pt x="971905" y="4389169"/>
                  <a:pt x="943330" y="4493944"/>
                  <a:pt x="961427" y="4595861"/>
                </a:cubicBezTo>
                <a:cubicBezTo>
                  <a:pt x="965238" y="4603481"/>
                  <a:pt x="970000" y="4611101"/>
                  <a:pt x="974763" y="4618721"/>
                </a:cubicBezTo>
                <a:cubicBezTo>
                  <a:pt x="989050" y="4640629"/>
                  <a:pt x="1005243" y="4666346"/>
                  <a:pt x="1007148" y="4692064"/>
                </a:cubicBezTo>
                <a:cubicBezTo>
                  <a:pt x="1010958" y="4733021"/>
                  <a:pt x="1028102" y="4756834"/>
                  <a:pt x="1070013" y="4767311"/>
                </a:cubicBezTo>
                <a:cubicBezTo>
                  <a:pt x="1065250" y="4803506"/>
                  <a:pt x="1085253" y="4816841"/>
                  <a:pt x="1116685" y="4820651"/>
                </a:cubicBezTo>
                <a:cubicBezTo>
                  <a:pt x="1122400" y="4821604"/>
                  <a:pt x="1128115" y="4825414"/>
                  <a:pt x="1133830" y="4827319"/>
                </a:cubicBezTo>
                <a:cubicBezTo>
                  <a:pt x="1150023" y="4827319"/>
                  <a:pt x="1165263" y="4827319"/>
                  <a:pt x="1181455" y="4827319"/>
                </a:cubicBezTo>
                <a:cubicBezTo>
                  <a:pt x="1206220" y="4824461"/>
                  <a:pt x="1230985" y="4821604"/>
                  <a:pt x="1255750" y="4818746"/>
                </a:cubicBezTo>
                <a:cubicBezTo>
                  <a:pt x="1291945" y="4814936"/>
                  <a:pt x="1303375" y="4802554"/>
                  <a:pt x="1298613" y="4766359"/>
                </a:cubicBezTo>
                <a:cubicBezTo>
                  <a:pt x="1295755" y="4743499"/>
                  <a:pt x="1291945" y="4718734"/>
                  <a:pt x="1281468" y="4697779"/>
                </a:cubicBezTo>
                <a:cubicBezTo>
                  <a:pt x="1266228" y="4667299"/>
                  <a:pt x="1264323" y="4637771"/>
                  <a:pt x="1270038" y="4605386"/>
                </a:cubicBezTo>
                <a:cubicBezTo>
                  <a:pt x="1290993" y="4485371"/>
                  <a:pt x="1310995" y="4365356"/>
                  <a:pt x="1330998" y="4244389"/>
                </a:cubicBezTo>
                <a:cubicBezTo>
                  <a:pt x="1330998" y="4242484"/>
                  <a:pt x="1331950" y="4241531"/>
                  <a:pt x="1331950" y="4239626"/>
                </a:cubicBezTo>
                <a:cubicBezTo>
                  <a:pt x="1339570" y="4126279"/>
                  <a:pt x="1348143" y="4011979"/>
                  <a:pt x="1352905" y="3898631"/>
                </a:cubicBezTo>
                <a:cubicBezTo>
                  <a:pt x="1356715" y="3819574"/>
                  <a:pt x="1364335" y="3742421"/>
                  <a:pt x="1384338" y="3664316"/>
                </a:cubicBezTo>
                <a:cubicBezTo>
                  <a:pt x="1412913" y="3550969"/>
                  <a:pt x="1439582" y="3436669"/>
                  <a:pt x="1441488" y="3318559"/>
                </a:cubicBezTo>
                <a:cubicBezTo>
                  <a:pt x="1443393" y="3217594"/>
                  <a:pt x="1450060" y="3115676"/>
                  <a:pt x="1457680" y="3014711"/>
                </a:cubicBezTo>
                <a:cubicBezTo>
                  <a:pt x="1465300" y="2901364"/>
                  <a:pt x="1476730" y="2788016"/>
                  <a:pt x="1485303" y="2673716"/>
                </a:cubicBezTo>
                <a:cubicBezTo>
                  <a:pt x="1488160" y="2640379"/>
                  <a:pt x="1486255" y="2607041"/>
                  <a:pt x="1488160" y="2573704"/>
                </a:cubicBezTo>
                <a:cubicBezTo>
                  <a:pt x="1489113" y="2551796"/>
                  <a:pt x="1491970" y="2528936"/>
                  <a:pt x="1497685" y="2507981"/>
                </a:cubicBezTo>
                <a:cubicBezTo>
                  <a:pt x="1500543" y="2497504"/>
                  <a:pt x="1511973" y="2480359"/>
                  <a:pt x="1519593" y="2480359"/>
                </a:cubicBezTo>
                <a:cubicBezTo>
                  <a:pt x="1552930" y="2480359"/>
                  <a:pt x="1560550" y="2455594"/>
                  <a:pt x="1573885" y="2434639"/>
                </a:cubicBezTo>
                <a:cubicBezTo>
                  <a:pt x="1581505" y="2422256"/>
                  <a:pt x="1589125" y="2409874"/>
                  <a:pt x="1599603" y="2400349"/>
                </a:cubicBezTo>
                <a:cubicBezTo>
                  <a:pt x="1639607" y="2367011"/>
                  <a:pt x="1656753" y="2322244"/>
                  <a:pt x="1662468" y="2271761"/>
                </a:cubicBezTo>
                <a:cubicBezTo>
                  <a:pt x="1668182" y="2223184"/>
                  <a:pt x="1685328" y="2175559"/>
                  <a:pt x="1671040" y="2126029"/>
                </a:cubicBezTo>
                <a:cubicBezTo>
                  <a:pt x="1670088" y="2121266"/>
                  <a:pt x="1671040" y="2116504"/>
                  <a:pt x="1671993" y="2111741"/>
                </a:cubicBezTo>
                <a:cubicBezTo>
                  <a:pt x="1686280" y="2062211"/>
                  <a:pt x="1697710" y="2010776"/>
                  <a:pt x="1708188" y="1960294"/>
                </a:cubicBezTo>
                <a:close/>
                <a:moveTo>
                  <a:pt x="284200" y="2927081"/>
                </a:moveTo>
                <a:cubicBezTo>
                  <a:pt x="297535" y="2890886"/>
                  <a:pt x="308965" y="2857549"/>
                  <a:pt x="321348" y="2824211"/>
                </a:cubicBezTo>
                <a:cubicBezTo>
                  <a:pt x="324205" y="2824211"/>
                  <a:pt x="327062" y="2824211"/>
                  <a:pt x="328968" y="2825164"/>
                </a:cubicBezTo>
                <a:cubicBezTo>
                  <a:pt x="331825" y="2859454"/>
                  <a:pt x="334683" y="2893744"/>
                  <a:pt x="337540" y="2930891"/>
                </a:cubicBezTo>
                <a:cubicBezTo>
                  <a:pt x="318490" y="2928986"/>
                  <a:pt x="303250" y="2928034"/>
                  <a:pt x="284200" y="2927081"/>
                </a:cubicBezTo>
                <a:close/>
                <a:moveTo>
                  <a:pt x="391833" y="2454641"/>
                </a:moveTo>
                <a:cubicBezTo>
                  <a:pt x="345160" y="2454641"/>
                  <a:pt x="303250" y="2454641"/>
                  <a:pt x="262293" y="2454641"/>
                </a:cubicBezTo>
                <a:cubicBezTo>
                  <a:pt x="246100" y="2407016"/>
                  <a:pt x="249910" y="2400349"/>
                  <a:pt x="288963" y="2388919"/>
                </a:cubicBezTo>
                <a:cubicBezTo>
                  <a:pt x="326110" y="2377489"/>
                  <a:pt x="360400" y="2380346"/>
                  <a:pt x="401358" y="2401301"/>
                </a:cubicBezTo>
                <a:cubicBezTo>
                  <a:pt x="398500" y="2421304"/>
                  <a:pt x="394690" y="2439401"/>
                  <a:pt x="391833" y="2454641"/>
                </a:cubicBezTo>
                <a:close/>
                <a:moveTo>
                  <a:pt x="422312" y="2628949"/>
                </a:moveTo>
                <a:cubicBezTo>
                  <a:pt x="419455" y="2603231"/>
                  <a:pt x="416598" y="2585134"/>
                  <a:pt x="414693" y="2566084"/>
                </a:cubicBezTo>
                <a:cubicBezTo>
                  <a:pt x="412787" y="2544176"/>
                  <a:pt x="409930" y="2522269"/>
                  <a:pt x="408978" y="2500361"/>
                </a:cubicBezTo>
                <a:cubicBezTo>
                  <a:pt x="408025" y="2489884"/>
                  <a:pt x="405168" y="2473691"/>
                  <a:pt x="410883" y="2468929"/>
                </a:cubicBezTo>
                <a:cubicBezTo>
                  <a:pt x="439458" y="2443211"/>
                  <a:pt x="439458" y="2407016"/>
                  <a:pt x="448030" y="2374631"/>
                </a:cubicBezTo>
                <a:cubicBezTo>
                  <a:pt x="449935" y="2457499"/>
                  <a:pt x="455650" y="2540366"/>
                  <a:pt x="422312" y="2628949"/>
                </a:cubicBezTo>
                <a:close/>
                <a:moveTo>
                  <a:pt x="814743" y="1037321"/>
                </a:moveTo>
                <a:cubicBezTo>
                  <a:pt x="811885" y="1037321"/>
                  <a:pt x="809027" y="1037321"/>
                  <a:pt x="806170" y="1037321"/>
                </a:cubicBezTo>
                <a:cubicBezTo>
                  <a:pt x="802360" y="977314"/>
                  <a:pt x="797598" y="917306"/>
                  <a:pt x="793788" y="857299"/>
                </a:cubicBezTo>
                <a:cubicBezTo>
                  <a:pt x="796645" y="856346"/>
                  <a:pt x="799502" y="855394"/>
                  <a:pt x="802360" y="854441"/>
                </a:cubicBezTo>
                <a:cubicBezTo>
                  <a:pt x="816648" y="869681"/>
                  <a:pt x="831888" y="884921"/>
                  <a:pt x="849033" y="903971"/>
                </a:cubicBezTo>
                <a:cubicBezTo>
                  <a:pt x="854748" y="895399"/>
                  <a:pt x="858558" y="889684"/>
                  <a:pt x="862368" y="883969"/>
                </a:cubicBezTo>
                <a:cubicBezTo>
                  <a:pt x="869988" y="875396"/>
                  <a:pt x="877608" y="865871"/>
                  <a:pt x="885227" y="857299"/>
                </a:cubicBezTo>
                <a:cubicBezTo>
                  <a:pt x="887133" y="858251"/>
                  <a:pt x="889990" y="860156"/>
                  <a:pt x="891895" y="861109"/>
                </a:cubicBezTo>
                <a:cubicBezTo>
                  <a:pt x="865225" y="920164"/>
                  <a:pt x="839508" y="978266"/>
                  <a:pt x="814743" y="1037321"/>
                </a:cubicBezTo>
                <a:close/>
                <a:moveTo>
                  <a:pt x="860463" y="883969"/>
                </a:moveTo>
                <a:cubicBezTo>
                  <a:pt x="813790" y="868729"/>
                  <a:pt x="803313" y="825866"/>
                  <a:pt x="796645" y="786814"/>
                </a:cubicBezTo>
                <a:cubicBezTo>
                  <a:pt x="789977" y="753476"/>
                  <a:pt x="795693" y="718234"/>
                  <a:pt x="795693" y="672514"/>
                </a:cubicBezTo>
                <a:cubicBezTo>
                  <a:pt x="837602" y="702041"/>
                  <a:pt x="870940" y="725854"/>
                  <a:pt x="901420" y="747761"/>
                </a:cubicBezTo>
                <a:cubicBezTo>
                  <a:pt x="886180" y="796339"/>
                  <a:pt x="873798" y="840154"/>
                  <a:pt x="860463" y="883969"/>
                </a:cubicBezTo>
                <a:close/>
                <a:moveTo>
                  <a:pt x="985240" y="1052561"/>
                </a:moveTo>
                <a:cubicBezTo>
                  <a:pt x="983335" y="1051609"/>
                  <a:pt x="981430" y="1051609"/>
                  <a:pt x="979525" y="1050656"/>
                </a:cubicBezTo>
                <a:cubicBezTo>
                  <a:pt x="976668" y="989696"/>
                  <a:pt x="973810" y="928736"/>
                  <a:pt x="970952" y="869681"/>
                </a:cubicBezTo>
                <a:cubicBezTo>
                  <a:pt x="979525" y="882064"/>
                  <a:pt x="988098" y="896351"/>
                  <a:pt x="999527" y="913496"/>
                </a:cubicBezTo>
                <a:cubicBezTo>
                  <a:pt x="1012863" y="903019"/>
                  <a:pt x="1024293" y="895399"/>
                  <a:pt x="1044295" y="880159"/>
                </a:cubicBezTo>
                <a:cubicBezTo>
                  <a:pt x="1022388" y="943024"/>
                  <a:pt x="1003338" y="997316"/>
                  <a:pt x="985240" y="1052561"/>
                </a:cubicBezTo>
                <a:close/>
                <a:moveTo>
                  <a:pt x="1001433" y="888731"/>
                </a:moveTo>
                <a:cubicBezTo>
                  <a:pt x="982383" y="845869"/>
                  <a:pt x="963333" y="804911"/>
                  <a:pt x="942377" y="758239"/>
                </a:cubicBezTo>
                <a:cubicBezTo>
                  <a:pt x="997623" y="715376"/>
                  <a:pt x="1050963" y="674419"/>
                  <a:pt x="1104303" y="632509"/>
                </a:cubicBezTo>
                <a:cubicBezTo>
                  <a:pt x="1124305" y="682039"/>
                  <a:pt x="1071918" y="815389"/>
                  <a:pt x="1001433" y="888731"/>
                </a:cubicBezTo>
                <a:close/>
                <a:moveTo>
                  <a:pt x="1510068" y="2456546"/>
                </a:moveTo>
                <a:cubicBezTo>
                  <a:pt x="1469110" y="2403206"/>
                  <a:pt x="1430057" y="2352724"/>
                  <a:pt x="1388148" y="2296526"/>
                </a:cubicBezTo>
                <a:cubicBezTo>
                  <a:pt x="1473873" y="2307004"/>
                  <a:pt x="1508163" y="2367011"/>
                  <a:pt x="1543405" y="2432734"/>
                </a:cubicBezTo>
                <a:cubicBezTo>
                  <a:pt x="1531023" y="2441306"/>
                  <a:pt x="1521498" y="2447974"/>
                  <a:pt x="1510068" y="2456546"/>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590171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inVertical)">
                                      <p:cBhvr>
                                        <p:cTn id="18" dur="500"/>
                                        <p:tgtEl>
                                          <p:spTgt spid="2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inVertical)">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anim calcmode="lin" valueType="num">
                                      <p:cBhvr>
                                        <p:cTn id="54" dur="1000" fill="hold"/>
                                        <p:tgtEl>
                                          <p:spTgt spid="30"/>
                                        </p:tgtEl>
                                        <p:attrNameLst>
                                          <p:attrName>ppt_x</p:attrName>
                                        </p:attrNameLst>
                                      </p:cBhvr>
                                      <p:tavLst>
                                        <p:tav tm="0">
                                          <p:val>
                                            <p:strVal val="#ppt_x"/>
                                          </p:val>
                                        </p:tav>
                                        <p:tav tm="100000">
                                          <p:val>
                                            <p:strVal val="#ppt_x"/>
                                          </p:val>
                                        </p:tav>
                                      </p:tavLst>
                                    </p:anim>
                                    <p:anim calcmode="lin" valueType="num">
                                      <p:cBhvr>
                                        <p:cTn id="55" dur="1000" fill="hold"/>
                                        <p:tgtEl>
                                          <p:spTgt spid="3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000"/>
                                        <p:tgtEl>
                                          <p:spTgt spid="20"/>
                                        </p:tgtEl>
                                      </p:cBhvr>
                                    </p:animEffect>
                                    <p:anim calcmode="lin" valueType="num">
                                      <p:cBhvr>
                                        <p:cTn id="59" dur="1000" fill="hold"/>
                                        <p:tgtEl>
                                          <p:spTgt spid="20"/>
                                        </p:tgtEl>
                                        <p:attrNameLst>
                                          <p:attrName>ppt_x</p:attrName>
                                        </p:attrNameLst>
                                      </p:cBhvr>
                                      <p:tavLst>
                                        <p:tav tm="0">
                                          <p:val>
                                            <p:strVal val="#ppt_x"/>
                                          </p:val>
                                        </p:tav>
                                        <p:tav tm="100000">
                                          <p:val>
                                            <p:strVal val="#ppt_x"/>
                                          </p:val>
                                        </p:tav>
                                      </p:tavLst>
                                    </p:anim>
                                    <p:anim calcmode="lin" valueType="num">
                                      <p:cBhvr>
                                        <p:cTn id="60" dur="1000" fill="hold"/>
                                        <p:tgtEl>
                                          <p:spTgt spid="2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3" grpId="0"/>
      <p:bldP spid="24" grpId="0"/>
      <p:bldP spid="25" grpId="0"/>
      <p:bldP spid="28" grpId="0" animBg="1"/>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42CD5-E887-4BC0-A447-2C9BD87CCF6D}"/>
              </a:ext>
            </a:extLst>
          </p:cNvPr>
          <p:cNvSpPr txBox="1"/>
          <p:nvPr/>
        </p:nvSpPr>
        <p:spPr>
          <a:xfrm>
            <a:off x="464352" y="131993"/>
            <a:ext cx="6191673" cy="923330"/>
          </a:xfrm>
          <a:prstGeom prst="rect">
            <a:avLst/>
          </a:prstGeom>
          <a:noFill/>
        </p:spPr>
        <p:txBody>
          <a:bodyPr wrap="square" rtlCol="0" anchor="ctr">
            <a:spAutoFit/>
          </a:bodyPr>
          <a:lstStyle/>
          <a:p>
            <a:r>
              <a:rPr lang="en-US" altLang="ko-KR" sz="5400" dirty="0" err="1">
                <a:solidFill>
                  <a:schemeClr val="tx1">
                    <a:lumMod val="85000"/>
                    <a:lumOff val="15000"/>
                  </a:schemeClr>
                </a:solidFill>
                <a:cs typeface="Arial" pitchFamily="34" charset="0"/>
              </a:rPr>
              <a:t>Thiết</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Kế</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Hệ</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Thống</a:t>
            </a:r>
            <a:endParaRPr lang="ko-KR" altLang="en-US" sz="5400" dirty="0">
              <a:solidFill>
                <a:schemeClr val="tx1">
                  <a:lumMod val="85000"/>
                  <a:lumOff val="15000"/>
                </a:schemeClr>
              </a:solidFill>
              <a:cs typeface="Arial" pitchFamily="34" charset="0"/>
            </a:endParaRPr>
          </a:p>
        </p:txBody>
      </p:sp>
      <p:sp>
        <p:nvSpPr>
          <p:cNvPr id="3" name="TextBox 2">
            <a:extLst>
              <a:ext uri="{FF2B5EF4-FFF2-40B4-BE49-F238E27FC236}">
                <a16:creationId xmlns:a16="http://schemas.microsoft.com/office/drawing/2014/main" id="{EE7394B8-D000-46B0-9445-98439961DF22}"/>
              </a:ext>
            </a:extLst>
          </p:cNvPr>
          <p:cNvSpPr txBox="1"/>
          <p:nvPr/>
        </p:nvSpPr>
        <p:spPr>
          <a:xfrm>
            <a:off x="1125855" y="1516032"/>
            <a:ext cx="3530551" cy="523220"/>
          </a:xfrm>
          <a:prstGeom prst="rect">
            <a:avLst/>
          </a:prstGeom>
          <a:noFill/>
        </p:spPr>
        <p:txBody>
          <a:bodyPr wrap="square" rtlCol="0">
            <a:spAutoFit/>
          </a:bodyPr>
          <a:lstStyle/>
          <a:p>
            <a:r>
              <a:rPr lang="en-US" altLang="ko-KR" sz="2800" b="1" dirty="0" err="1">
                <a:solidFill>
                  <a:schemeClr val="bg1"/>
                </a:solidFill>
                <a:cs typeface="Arial" pitchFamily="34" charset="0"/>
              </a:rPr>
              <a:t>Lựa</a:t>
            </a:r>
            <a:r>
              <a:rPr lang="en-US" altLang="ko-KR" sz="2800" b="1" dirty="0">
                <a:solidFill>
                  <a:schemeClr val="bg1"/>
                </a:solidFill>
                <a:cs typeface="Arial" pitchFamily="34" charset="0"/>
              </a:rPr>
              <a:t> </a:t>
            </a:r>
            <a:r>
              <a:rPr lang="en-US" altLang="ko-KR" sz="2800" b="1" dirty="0" err="1">
                <a:solidFill>
                  <a:schemeClr val="bg1"/>
                </a:solidFill>
                <a:cs typeface="Arial" pitchFamily="34" charset="0"/>
              </a:rPr>
              <a:t>Chọn</a:t>
            </a:r>
            <a:r>
              <a:rPr lang="en-US" altLang="ko-KR" sz="2800" b="1" dirty="0">
                <a:solidFill>
                  <a:schemeClr val="bg1"/>
                </a:solidFill>
                <a:cs typeface="Arial" pitchFamily="34" charset="0"/>
              </a:rPr>
              <a:t> </a:t>
            </a:r>
            <a:r>
              <a:rPr lang="en-US" altLang="ko-KR" sz="2800" b="1" dirty="0" err="1">
                <a:solidFill>
                  <a:schemeClr val="bg1"/>
                </a:solidFill>
                <a:cs typeface="Arial" pitchFamily="34" charset="0"/>
              </a:rPr>
              <a:t>Công</a:t>
            </a:r>
            <a:r>
              <a:rPr lang="en-US" altLang="ko-KR" sz="2800" b="1" dirty="0">
                <a:solidFill>
                  <a:schemeClr val="bg1"/>
                </a:solidFill>
                <a:cs typeface="Arial" pitchFamily="34" charset="0"/>
              </a:rPr>
              <a:t> </a:t>
            </a:r>
            <a:r>
              <a:rPr lang="en-US" altLang="ko-KR" sz="2800" b="1" dirty="0" err="1">
                <a:solidFill>
                  <a:schemeClr val="bg1"/>
                </a:solidFill>
                <a:cs typeface="Arial" pitchFamily="34" charset="0"/>
              </a:rPr>
              <a:t>Nghệ</a:t>
            </a:r>
            <a:endParaRPr lang="en-US" altLang="ko-KR" sz="2800" b="1" dirty="0">
              <a:solidFill>
                <a:schemeClr val="bg1"/>
              </a:solidFill>
              <a:cs typeface="Arial" pitchFamily="34" charset="0"/>
            </a:endParaRPr>
          </a:p>
        </p:txBody>
      </p:sp>
      <p:sp>
        <p:nvSpPr>
          <p:cNvPr id="4" name="Rectangle 5">
            <a:extLst>
              <a:ext uri="{FF2B5EF4-FFF2-40B4-BE49-F238E27FC236}">
                <a16:creationId xmlns:a16="http://schemas.microsoft.com/office/drawing/2014/main" id="{A8BE4FA3-F54F-423D-9F39-1C84681D4C11}"/>
              </a:ext>
            </a:extLst>
          </p:cNvPr>
          <p:cNvSpPr/>
          <p:nvPr/>
        </p:nvSpPr>
        <p:spPr>
          <a:xfrm>
            <a:off x="5244667" y="1064391"/>
            <a:ext cx="5572739" cy="5587177"/>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21">
            <a:extLst>
              <a:ext uri="{FF2B5EF4-FFF2-40B4-BE49-F238E27FC236}">
                <a16:creationId xmlns:a16="http://schemas.microsoft.com/office/drawing/2014/main" id="{F243B65A-2B93-420E-9BF9-8BA88C980635}"/>
              </a:ext>
            </a:extLst>
          </p:cNvPr>
          <p:cNvSpPr/>
          <p:nvPr/>
        </p:nvSpPr>
        <p:spPr>
          <a:xfrm>
            <a:off x="5537716" y="133426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Group 9">
            <a:extLst/>
          </p:cNvPr>
          <p:cNvGrpSpPr/>
          <p:nvPr/>
        </p:nvGrpSpPr>
        <p:grpSpPr>
          <a:xfrm>
            <a:off x="6449628" y="1334266"/>
            <a:ext cx="3162819" cy="685008"/>
            <a:chOff x="2499376" y="4129014"/>
            <a:chExt cx="2710322" cy="685008"/>
          </a:xfrm>
        </p:grpSpPr>
        <p:sp>
          <p:nvSpPr>
            <p:cNvPr id="21" name="TextBox 20">
              <a:extLst/>
            </p:cNvPr>
            <p:cNvSpPr txBox="1"/>
            <p:nvPr/>
          </p:nvSpPr>
          <p:spPr>
            <a:xfrm>
              <a:off x="2499376" y="4506245"/>
              <a:ext cx="2710322" cy="307777"/>
            </a:xfrm>
            <a:prstGeom prst="rect">
              <a:avLst/>
            </a:prstGeom>
            <a:noFill/>
          </p:spPr>
          <p:txBody>
            <a:bodyPr wrap="square" rtlCol="0">
              <a:spAutoFit/>
            </a:bodyPr>
            <a:lstStyle/>
            <a:p>
              <a:r>
                <a:rPr lang="vi-VN" sz="1400" dirty="0">
                  <a:solidFill>
                    <a:schemeClr val="bg1"/>
                  </a:solidFill>
                </a:rPr>
                <a:t>html5, css, js, jquery và bootstrap </a:t>
              </a:r>
              <a:endParaRPr lang="ko-KR" altLang="en-US" sz="1400" dirty="0">
                <a:solidFill>
                  <a:schemeClr val="bg1"/>
                </a:solidFill>
                <a:latin typeface="Arial" pitchFamily="34" charset="0"/>
                <a:cs typeface="Arial" pitchFamily="34" charset="0"/>
              </a:endParaRPr>
            </a:p>
          </p:txBody>
        </p:sp>
        <p:sp>
          <p:nvSpPr>
            <p:cNvPr id="22" name="TextBox 21">
              <a:extLst/>
            </p:cNvPr>
            <p:cNvSpPr txBox="1"/>
            <p:nvPr/>
          </p:nvSpPr>
          <p:spPr>
            <a:xfrm>
              <a:off x="2499376" y="4129014"/>
              <a:ext cx="2373022"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Front-end</a:t>
              </a:r>
              <a:endParaRPr lang="ko-KR" altLang="en-US" sz="1600" b="1" dirty="0">
                <a:solidFill>
                  <a:schemeClr val="bg1"/>
                </a:solidFill>
                <a:latin typeface="Arial" pitchFamily="34" charset="0"/>
                <a:cs typeface="Arial" pitchFamily="34" charset="0"/>
              </a:endParaRPr>
            </a:p>
          </p:txBody>
        </p:sp>
      </p:grpSp>
      <p:sp>
        <p:nvSpPr>
          <p:cNvPr id="24" name="Oval 21">
            <a:extLst/>
          </p:cNvPr>
          <p:cNvSpPr/>
          <p:nvPr/>
        </p:nvSpPr>
        <p:spPr>
          <a:xfrm>
            <a:off x="5537716" y="233689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Group 9">
            <a:extLst/>
          </p:cNvPr>
          <p:cNvGrpSpPr/>
          <p:nvPr/>
        </p:nvGrpSpPr>
        <p:grpSpPr>
          <a:xfrm>
            <a:off x="6449628" y="2336896"/>
            <a:ext cx="3196940" cy="715785"/>
            <a:chOff x="2499376" y="4129014"/>
            <a:chExt cx="2739561" cy="715785"/>
          </a:xfrm>
        </p:grpSpPr>
        <p:sp>
          <p:nvSpPr>
            <p:cNvPr id="26" name="TextBox 25">
              <a:extLst/>
            </p:cNvPr>
            <p:cNvSpPr txBox="1"/>
            <p:nvPr/>
          </p:nvSpPr>
          <p:spPr>
            <a:xfrm>
              <a:off x="2528615" y="4506245"/>
              <a:ext cx="2710322" cy="338554"/>
            </a:xfrm>
            <a:prstGeom prst="rect">
              <a:avLst/>
            </a:prstGeom>
            <a:noFill/>
          </p:spPr>
          <p:txBody>
            <a:bodyPr wrap="square" rtlCol="0">
              <a:spAutoFit/>
            </a:bodyPr>
            <a:lstStyle/>
            <a:p>
              <a:r>
                <a:rPr lang="en-US" sz="1600" dirty="0" err="1">
                  <a:solidFill>
                    <a:schemeClr val="bg1"/>
                  </a:solidFill>
                </a:rPr>
                <a:t>php</a:t>
              </a:r>
              <a:endParaRPr lang="ko-KR" altLang="en-US" sz="1600" dirty="0">
                <a:solidFill>
                  <a:schemeClr val="bg1"/>
                </a:solidFill>
                <a:latin typeface="Arial" pitchFamily="34" charset="0"/>
                <a:cs typeface="Arial" pitchFamily="34" charset="0"/>
              </a:endParaRPr>
            </a:p>
          </p:txBody>
        </p:sp>
        <p:sp>
          <p:nvSpPr>
            <p:cNvPr id="27" name="TextBox 26">
              <a:extLst/>
            </p:cNvPr>
            <p:cNvSpPr txBox="1"/>
            <p:nvPr/>
          </p:nvSpPr>
          <p:spPr>
            <a:xfrm>
              <a:off x="2499376" y="4129014"/>
              <a:ext cx="2373022"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back-end</a:t>
              </a:r>
              <a:endParaRPr lang="ko-KR" altLang="en-US" sz="1600" b="1" dirty="0">
                <a:solidFill>
                  <a:schemeClr val="bg1"/>
                </a:solidFill>
                <a:latin typeface="Arial" pitchFamily="34" charset="0"/>
                <a:cs typeface="Arial" pitchFamily="34" charset="0"/>
              </a:endParaRPr>
            </a:p>
          </p:txBody>
        </p:sp>
      </p:grpSp>
      <p:sp>
        <p:nvSpPr>
          <p:cNvPr id="28" name="Oval 21">
            <a:extLst/>
          </p:cNvPr>
          <p:cNvSpPr/>
          <p:nvPr/>
        </p:nvSpPr>
        <p:spPr>
          <a:xfrm>
            <a:off x="5537716" y="3389623"/>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Group 9">
            <a:extLst/>
          </p:cNvPr>
          <p:cNvGrpSpPr/>
          <p:nvPr/>
        </p:nvGrpSpPr>
        <p:grpSpPr>
          <a:xfrm>
            <a:off x="6449628" y="3389623"/>
            <a:ext cx="3162819" cy="715785"/>
            <a:chOff x="2499376" y="4129014"/>
            <a:chExt cx="2710322" cy="715785"/>
          </a:xfrm>
        </p:grpSpPr>
        <p:sp>
          <p:nvSpPr>
            <p:cNvPr id="30" name="TextBox 29">
              <a:extLst/>
            </p:cNvPr>
            <p:cNvSpPr txBox="1"/>
            <p:nvPr/>
          </p:nvSpPr>
          <p:spPr>
            <a:xfrm>
              <a:off x="2499376" y="4506245"/>
              <a:ext cx="2710322" cy="338554"/>
            </a:xfrm>
            <a:prstGeom prst="rect">
              <a:avLst/>
            </a:prstGeom>
            <a:noFill/>
          </p:spPr>
          <p:txBody>
            <a:bodyPr wrap="square" rtlCol="0">
              <a:spAutoFit/>
            </a:bodyPr>
            <a:lstStyle/>
            <a:p>
              <a:r>
                <a:rPr lang="en-US" altLang="ko-KR" sz="1600" dirty="0">
                  <a:solidFill>
                    <a:schemeClr val="bg1"/>
                  </a:solidFill>
                </a:rPr>
                <a:t>MySQL</a:t>
              </a:r>
              <a:endParaRPr lang="ko-KR" altLang="en-US" sz="1600" dirty="0">
                <a:solidFill>
                  <a:schemeClr val="bg1"/>
                </a:solidFill>
                <a:latin typeface="Arial" pitchFamily="34" charset="0"/>
                <a:cs typeface="Arial" pitchFamily="34" charset="0"/>
              </a:endParaRPr>
            </a:p>
          </p:txBody>
        </p:sp>
        <p:sp>
          <p:nvSpPr>
            <p:cNvPr id="31" name="TextBox 30">
              <a:extLst/>
            </p:cNvPr>
            <p:cNvSpPr txBox="1"/>
            <p:nvPr/>
          </p:nvSpPr>
          <p:spPr>
            <a:xfrm>
              <a:off x="2499376" y="4129014"/>
              <a:ext cx="2373022"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Database</a:t>
              </a:r>
              <a:endParaRPr lang="ko-KR" altLang="en-US" sz="1600" b="1" dirty="0">
                <a:solidFill>
                  <a:schemeClr val="bg1"/>
                </a:solidFill>
                <a:latin typeface="Arial" pitchFamily="34" charset="0"/>
                <a:cs typeface="Arial" pitchFamily="34" charset="0"/>
              </a:endParaRPr>
            </a:p>
          </p:txBody>
        </p:sp>
      </p:grpSp>
      <p:sp>
        <p:nvSpPr>
          <p:cNvPr id="33" name="Oval 21">
            <a:extLst/>
          </p:cNvPr>
          <p:cNvSpPr/>
          <p:nvPr/>
        </p:nvSpPr>
        <p:spPr>
          <a:xfrm>
            <a:off x="5571837" y="5383333"/>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Group 9">
            <a:extLst/>
          </p:cNvPr>
          <p:cNvGrpSpPr/>
          <p:nvPr/>
        </p:nvGrpSpPr>
        <p:grpSpPr>
          <a:xfrm>
            <a:off x="6483749" y="5383333"/>
            <a:ext cx="3162819" cy="715785"/>
            <a:chOff x="2499376" y="4129014"/>
            <a:chExt cx="2710322" cy="715785"/>
          </a:xfrm>
        </p:grpSpPr>
        <p:sp>
          <p:nvSpPr>
            <p:cNvPr id="35" name="TextBox 34">
              <a:extLst/>
            </p:cNvPr>
            <p:cNvSpPr txBox="1"/>
            <p:nvPr/>
          </p:nvSpPr>
          <p:spPr>
            <a:xfrm>
              <a:off x="2499376" y="4506245"/>
              <a:ext cx="2710322" cy="338554"/>
            </a:xfrm>
            <a:prstGeom prst="rect">
              <a:avLst/>
            </a:prstGeom>
            <a:noFill/>
          </p:spPr>
          <p:txBody>
            <a:bodyPr wrap="square" rtlCol="0">
              <a:spAutoFit/>
            </a:bodyPr>
            <a:lstStyle/>
            <a:p>
              <a:r>
                <a:rPr lang="en-US" sz="1600" dirty="0" err="1">
                  <a:solidFill>
                    <a:schemeClr val="bg1"/>
                  </a:solidFill>
                </a:rPr>
                <a:t>github</a:t>
              </a:r>
              <a:endParaRPr lang="ko-KR" altLang="en-US" sz="1600" dirty="0">
                <a:solidFill>
                  <a:schemeClr val="bg1"/>
                </a:solidFill>
                <a:latin typeface="Arial" pitchFamily="34" charset="0"/>
                <a:cs typeface="Arial" pitchFamily="34" charset="0"/>
              </a:endParaRPr>
            </a:p>
          </p:txBody>
        </p:sp>
        <p:sp>
          <p:nvSpPr>
            <p:cNvPr id="36" name="TextBox 35">
              <a:extLst/>
            </p:cNvPr>
            <p:cNvSpPr txBox="1"/>
            <p:nvPr/>
          </p:nvSpPr>
          <p:spPr>
            <a:xfrm>
              <a:off x="2499376" y="4129014"/>
              <a:ext cx="2373022"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Management</a:t>
              </a:r>
              <a:endParaRPr lang="ko-KR" altLang="en-US" sz="1600" b="1" dirty="0">
                <a:solidFill>
                  <a:schemeClr val="bg1"/>
                </a:solidFill>
                <a:latin typeface="Arial" pitchFamily="34" charset="0"/>
                <a:cs typeface="Arial" pitchFamily="34" charset="0"/>
              </a:endParaRPr>
            </a:p>
          </p:txBody>
        </p:sp>
      </p:grpSp>
      <p:sp>
        <p:nvSpPr>
          <p:cNvPr id="37" name="Oval 21">
            <a:extLst/>
          </p:cNvPr>
          <p:cNvSpPr/>
          <p:nvPr/>
        </p:nvSpPr>
        <p:spPr>
          <a:xfrm>
            <a:off x="5571837" y="445469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Group 9">
            <a:extLst/>
          </p:cNvPr>
          <p:cNvGrpSpPr/>
          <p:nvPr/>
        </p:nvGrpSpPr>
        <p:grpSpPr>
          <a:xfrm>
            <a:off x="6449628" y="4439309"/>
            <a:ext cx="3162819" cy="715785"/>
            <a:chOff x="2499376" y="4129014"/>
            <a:chExt cx="2710322" cy="715785"/>
          </a:xfrm>
        </p:grpSpPr>
        <p:sp>
          <p:nvSpPr>
            <p:cNvPr id="39" name="TextBox 38">
              <a:extLst/>
            </p:cNvPr>
            <p:cNvSpPr txBox="1"/>
            <p:nvPr/>
          </p:nvSpPr>
          <p:spPr>
            <a:xfrm>
              <a:off x="2499376" y="4506245"/>
              <a:ext cx="2710322" cy="338554"/>
            </a:xfrm>
            <a:prstGeom prst="rect">
              <a:avLst/>
            </a:prstGeom>
            <a:noFill/>
          </p:spPr>
          <p:txBody>
            <a:bodyPr wrap="square" rtlCol="0">
              <a:spAutoFit/>
            </a:bodyPr>
            <a:lstStyle/>
            <a:p>
              <a:r>
                <a:rPr lang="en-US" sz="1600" dirty="0" err="1">
                  <a:solidFill>
                    <a:schemeClr val="bg1"/>
                  </a:solidFill>
                </a:rPr>
                <a:t>SublimeText</a:t>
              </a:r>
              <a:endParaRPr lang="ko-KR" altLang="en-US" sz="1600" dirty="0">
                <a:solidFill>
                  <a:schemeClr val="bg1"/>
                </a:solidFill>
                <a:latin typeface="Arial" pitchFamily="34" charset="0"/>
                <a:cs typeface="Arial" pitchFamily="34" charset="0"/>
              </a:endParaRPr>
            </a:p>
          </p:txBody>
        </p:sp>
        <p:sp>
          <p:nvSpPr>
            <p:cNvPr id="40" name="TextBox 39">
              <a:extLst/>
            </p:cNvPr>
            <p:cNvSpPr txBox="1"/>
            <p:nvPr/>
          </p:nvSpPr>
          <p:spPr>
            <a:xfrm>
              <a:off x="2499376" y="4129014"/>
              <a:ext cx="2373022"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IDE</a:t>
              </a:r>
              <a:endParaRPr lang="ko-KR" altLang="en-US" sz="16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41272086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anim calcmode="lin" valueType="num">
                                      <p:cBhvr>
                                        <p:cTn id="35" dur="1000" fill="hold"/>
                                        <p:tgtEl>
                                          <p:spTgt spid="29"/>
                                        </p:tgtEl>
                                        <p:attrNameLst>
                                          <p:attrName>ppt_x</p:attrName>
                                        </p:attrNameLst>
                                      </p:cBhvr>
                                      <p:tavLst>
                                        <p:tav tm="0">
                                          <p:val>
                                            <p:strVal val="#ppt_x"/>
                                          </p:val>
                                        </p:tav>
                                        <p:tav tm="100000">
                                          <p:val>
                                            <p:strVal val="#ppt_x"/>
                                          </p:val>
                                        </p:tav>
                                      </p:tavLst>
                                    </p:anim>
                                    <p:anim calcmode="lin" valueType="num">
                                      <p:cBhvr>
                                        <p:cTn id="3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anim calcmode="lin" valueType="num">
                                      <p:cBhvr>
                                        <p:cTn id="42" dur="1000" fill="hold"/>
                                        <p:tgtEl>
                                          <p:spTgt spid="37"/>
                                        </p:tgtEl>
                                        <p:attrNameLst>
                                          <p:attrName>ppt_x</p:attrName>
                                        </p:attrNameLst>
                                      </p:cBhvr>
                                      <p:tavLst>
                                        <p:tav tm="0">
                                          <p:val>
                                            <p:strVal val="#ppt_x"/>
                                          </p:val>
                                        </p:tav>
                                        <p:tav tm="100000">
                                          <p:val>
                                            <p:strVal val="#ppt_x"/>
                                          </p:val>
                                        </p:tav>
                                      </p:tavLst>
                                    </p:anim>
                                    <p:anim calcmode="lin" valueType="num">
                                      <p:cBhvr>
                                        <p:cTn id="43" dur="1000" fill="hold"/>
                                        <p:tgtEl>
                                          <p:spTgt spid="37"/>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anim calcmode="lin" valueType="num">
                                      <p:cBhvr>
                                        <p:cTn id="47" dur="1000" fill="hold"/>
                                        <p:tgtEl>
                                          <p:spTgt spid="38"/>
                                        </p:tgtEl>
                                        <p:attrNameLst>
                                          <p:attrName>ppt_x</p:attrName>
                                        </p:attrNameLst>
                                      </p:cBhvr>
                                      <p:tavLst>
                                        <p:tav tm="0">
                                          <p:val>
                                            <p:strVal val="#ppt_x"/>
                                          </p:val>
                                        </p:tav>
                                        <p:tav tm="100000">
                                          <p:val>
                                            <p:strVal val="#ppt_x"/>
                                          </p:val>
                                        </p:tav>
                                      </p:tavLst>
                                    </p:anim>
                                    <p:anim calcmode="lin" valueType="num">
                                      <p:cBhvr>
                                        <p:cTn id="4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anim calcmode="lin" valueType="num">
                                      <p:cBhvr>
                                        <p:cTn id="59" dur="1000" fill="hold"/>
                                        <p:tgtEl>
                                          <p:spTgt spid="34"/>
                                        </p:tgtEl>
                                        <p:attrNameLst>
                                          <p:attrName>ppt_x</p:attrName>
                                        </p:attrNameLst>
                                      </p:cBhvr>
                                      <p:tavLst>
                                        <p:tav tm="0">
                                          <p:val>
                                            <p:strVal val="#ppt_x"/>
                                          </p:val>
                                        </p:tav>
                                        <p:tav tm="100000">
                                          <p:val>
                                            <p:strVal val="#ppt_x"/>
                                          </p:val>
                                        </p:tav>
                                      </p:tavLst>
                                    </p:anim>
                                    <p:anim calcmode="lin" valueType="num">
                                      <p:cBhvr>
                                        <p:cTn id="6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animBg="1"/>
      <p:bldP spid="28" grpId="0" animBg="1"/>
      <p:bldP spid="33"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42CD5-E887-4BC0-A447-2C9BD87CCF6D}"/>
              </a:ext>
            </a:extLst>
          </p:cNvPr>
          <p:cNvSpPr txBox="1"/>
          <p:nvPr/>
        </p:nvSpPr>
        <p:spPr>
          <a:xfrm>
            <a:off x="464352" y="131993"/>
            <a:ext cx="6191673" cy="923330"/>
          </a:xfrm>
          <a:prstGeom prst="rect">
            <a:avLst/>
          </a:prstGeom>
          <a:noFill/>
        </p:spPr>
        <p:txBody>
          <a:bodyPr wrap="square" rtlCol="0" anchor="ctr">
            <a:spAutoFit/>
          </a:bodyPr>
          <a:lstStyle/>
          <a:p>
            <a:r>
              <a:rPr lang="en-US" altLang="ko-KR" sz="5400" dirty="0" err="1">
                <a:solidFill>
                  <a:schemeClr val="tx1">
                    <a:lumMod val="85000"/>
                    <a:lumOff val="15000"/>
                  </a:schemeClr>
                </a:solidFill>
                <a:cs typeface="Arial" pitchFamily="34" charset="0"/>
              </a:rPr>
              <a:t>Thiết</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Kế</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Hệ</a:t>
            </a:r>
            <a:r>
              <a:rPr lang="en-US" altLang="ko-KR" sz="5400" dirty="0">
                <a:solidFill>
                  <a:schemeClr val="tx1">
                    <a:lumMod val="85000"/>
                    <a:lumOff val="15000"/>
                  </a:schemeClr>
                </a:solidFill>
                <a:cs typeface="Arial" pitchFamily="34" charset="0"/>
              </a:rPr>
              <a:t> </a:t>
            </a:r>
            <a:r>
              <a:rPr lang="en-US" altLang="ko-KR" sz="5400" dirty="0" err="1">
                <a:solidFill>
                  <a:schemeClr val="tx1">
                    <a:lumMod val="85000"/>
                    <a:lumOff val="15000"/>
                  </a:schemeClr>
                </a:solidFill>
                <a:cs typeface="Arial" pitchFamily="34" charset="0"/>
              </a:rPr>
              <a:t>Thống</a:t>
            </a:r>
            <a:endParaRPr lang="ko-KR" altLang="en-US" sz="5400" dirty="0">
              <a:solidFill>
                <a:schemeClr val="tx1">
                  <a:lumMod val="85000"/>
                  <a:lumOff val="15000"/>
                </a:schemeClr>
              </a:solidFill>
              <a:cs typeface="Arial" pitchFamily="34" charset="0"/>
            </a:endParaRPr>
          </a:p>
        </p:txBody>
      </p:sp>
      <p:sp>
        <p:nvSpPr>
          <p:cNvPr id="4" name="Rectangle 5">
            <a:extLst>
              <a:ext uri="{FF2B5EF4-FFF2-40B4-BE49-F238E27FC236}">
                <a16:creationId xmlns:a16="http://schemas.microsoft.com/office/drawing/2014/main" id="{A8BE4FA3-F54F-423D-9F39-1C84681D4C11}"/>
              </a:ext>
            </a:extLst>
          </p:cNvPr>
          <p:cNvSpPr/>
          <p:nvPr/>
        </p:nvSpPr>
        <p:spPr>
          <a:xfrm>
            <a:off x="6327879" y="1110903"/>
            <a:ext cx="5572739" cy="5587177"/>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Oval 21">
            <a:extLst>
              <a:ext uri="{FF2B5EF4-FFF2-40B4-BE49-F238E27FC236}">
                <a16:creationId xmlns:a16="http://schemas.microsoft.com/office/drawing/2014/main" id="{F243B65A-2B93-420E-9BF9-8BA88C980635}"/>
              </a:ext>
            </a:extLst>
          </p:cNvPr>
          <p:cNvSpPr/>
          <p:nvPr/>
        </p:nvSpPr>
        <p:spPr>
          <a:xfrm>
            <a:off x="6620928" y="138984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p:cNvPr>
          <p:cNvSpPr txBox="1"/>
          <p:nvPr/>
        </p:nvSpPr>
        <p:spPr>
          <a:xfrm>
            <a:off x="6449628" y="1334266"/>
            <a:ext cx="2769206" cy="338554"/>
          </a:xfrm>
          <a:prstGeom prst="rect">
            <a:avLst/>
          </a:prstGeom>
          <a:noFill/>
        </p:spPr>
        <p:txBody>
          <a:bodyPr wrap="square" rtlCol="0">
            <a:spAutoFit/>
          </a:bodyPr>
          <a:lstStyle/>
          <a:p>
            <a:endParaRPr lang="ko-KR" altLang="en-US" sz="1600" b="1" dirty="0">
              <a:solidFill>
                <a:schemeClr val="bg1"/>
              </a:solidFill>
              <a:latin typeface="Arial" pitchFamily="34" charset="0"/>
              <a:cs typeface="Arial" pitchFamily="34" charset="0"/>
            </a:endParaRPr>
          </a:p>
        </p:txBody>
      </p:sp>
      <p:sp>
        <p:nvSpPr>
          <p:cNvPr id="24" name="Oval 21">
            <a:extLst/>
          </p:cNvPr>
          <p:cNvSpPr/>
          <p:nvPr/>
        </p:nvSpPr>
        <p:spPr>
          <a:xfrm>
            <a:off x="6620928" y="239247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21">
            <a:extLst/>
          </p:cNvPr>
          <p:cNvSpPr/>
          <p:nvPr/>
        </p:nvSpPr>
        <p:spPr>
          <a:xfrm>
            <a:off x="6620928" y="3445203"/>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21">
            <a:extLst/>
          </p:cNvPr>
          <p:cNvSpPr/>
          <p:nvPr/>
        </p:nvSpPr>
        <p:spPr>
          <a:xfrm>
            <a:off x="6655049" y="5438913"/>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Oval 21">
            <a:extLst/>
          </p:cNvPr>
          <p:cNvSpPr/>
          <p:nvPr/>
        </p:nvSpPr>
        <p:spPr>
          <a:xfrm>
            <a:off x="6655049" y="4510276"/>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p:nvSpPr>
        <p:spPr>
          <a:xfrm>
            <a:off x="7463865" y="1266735"/>
            <a:ext cx="4317502" cy="923330"/>
          </a:xfrm>
          <a:prstGeom prst="rect">
            <a:avLst/>
          </a:prstGeom>
        </p:spPr>
        <p:txBody>
          <a:bodyPr wrap="square">
            <a:spAutoFit/>
          </a:bodyPr>
          <a:lstStyle/>
          <a:p>
            <a:pPr algn="just"/>
            <a:r>
              <a:rPr lang="vi-VN" b="0" i="0" dirty="0">
                <a:solidFill>
                  <a:schemeClr val="bg1"/>
                </a:solidFill>
                <a:effectLst/>
                <a:latin typeface="custom_body_font"/>
              </a:rPr>
              <a:t>Mô hình phát triển: sử dụng V model. Với V model thì công việc test được tham gia ngay từ đầu.</a:t>
            </a:r>
            <a:endParaRPr lang="en-US" dirty="0">
              <a:solidFill>
                <a:schemeClr val="bg1"/>
              </a:solidFill>
            </a:endParaRPr>
          </a:p>
        </p:txBody>
      </p:sp>
      <p:sp>
        <p:nvSpPr>
          <p:cNvPr id="6" name="Rectangle 5"/>
          <p:cNvSpPr/>
          <p:nvPr/>
        </p:nvSpPr>
        <p:spPr>
          <a:xfrm>
            <a:off x="7463865" y="3530611"/>
            <a:ext cx="4028377" cy="646331"/>
          </a:xfrm>
          <a:prstGeom prst="rect">
            <a:avLst/>
          </a:prstGeom>
        </p:spPr>
        <p:txBody>
          <a:bodyPr wrap="square">
            <a:spAutoFit/>
          </a:bodyPr>
          <a:lstStyle/>
          <a:p>
            <a:pPr algn="just"/>
            <a:r>
              <a:rPr lang="en-US" b="0" i="0" dirty="0" err="1">
                <a:solidFill>
                  <a:schemeClr val="bg1"/>
                </a:solidFill>
                <a:effectLst/>
                <a:latin typeface="custom_body_font"/>
              </a:rPr>
              <a:t>Lên</a:t>
            </a:r>
            <a:r>
              <a:rPr lang="en-US" b="0" i="0" dirty="0">
                <a:solidFill>
                  <a:schemeClr val="bg1"/>
                </a:solidFill>
                <a:effectLst/>
                <a:latin typeface="custom_body_font"/>
              </a:rPr>
              <a:t> </a:t>
            </a:r>
            <a:r>
              <a:rPr lang="en-US" b="0" i="0" dirty="0" err="1">
                <a:solidFill>
                  <a:schemeClr val="bg1"/>
                </a:solidFill>
                <a:effectLst/>
                <a:latin typeface="custom_body_font"/>
              </a:rPr>
              <a:t>kế</a:t>
            </a:r>
            <a:r>
              <a:rPr lang="en-US" b="0" i="0" dirty="0">
                <a:solidFill>
                  <a:schemeClr val="bg1"/>
                </a:solidFill>
                <a:effectLst/>
                <a:latin typeface="custom_body_font"/>
              </a:rPr>
              <a:t> </a:t>
            </a:r>
            <a:r>
              <a:rPr lang="en-US" b="0" i="0" dirty="0" err="1">
                <a:solidFill>
                  <a:schemeClr val="bg1"/>
                </a:solidFill>
                <a:effectLst/>
                <a:latin typeface="custom_body_font"/>
              </a:rPr>
              <a:t>hoạch</a:t>
            </a:r>
            <a:r>
              <a:rPr lang="en-US" b="0" i="0" dirty="0">
                <a:solidFill>
                  <a:schemeClr val="bg1"/>
                </a:solidFill>
                <a:effectLst/>
                <a:latin typeface="custom_body_font"/>
              </a:rPr>
              <a:t> </a:t>
            </a:r>
            <a:r>
              <a:rPr lang="en-US" b="0" i="0" dirty="0" err="1">
                <a:solidFill>
                  <a:schemeClr val="bg1"/>
                </a:solidFill>
                <a:effectLst/>
                <a:latin typeface="custom_body_font"/>
              </a:rPr>
              <a:t>cho</a:t>
            </a:r>
            <a:r>
              <a:rPr lang="en-US" b="0" i="0" dirty="0">
                <a:solidFill>
                  <a:schemeClr val="bg1"/>
                </a:solidFill>
                <a:effectLst/>
                <a:latin typeface="custom_body_font"/>
              </a:rPr>
              <a:t> </a:t>
            </a:r>
            <a:r>
              <a:rPr lang="en-US" b="0" i="0" dirty="0" err="1">
                <a:solidFill>
                  <a:schemeClr val="bg1"/>
                </a:solidFill>
                <a:effectLst/>
                <a:latin typeface="custom_body_font"/>
              </a:rPr>
              <a:t>từng</a:t>
            </a:r>
            <a:r>
              <a:rPr lang="en-US" b="0" i="0" dirty="0">
                <a:solidFill>
                  <a:schemeClr val="bg1"/>
                </a:solidFill>
                <a:effectLst/>
                <a:latin typeface="custom_body_font"/>
              </a:rPr>
              <a:t> </a:t>
            </a:r>
            <a:r>
              <a:rPr lang="en-US" b="0" i="0" dirty="0" err="1">
                <a:solidFill>
                  <a:schemeClr val="bg1"/>
                </a:solidFill>
                <a:effectLst/>
                <a:latin typeface="custom_body_font"/>
              </a:rPr>
              <a:t>tuần</a:t>
            </a:r>
            <a:r>
              <a:rPr lang="en-US" b="0" i="0" dirty="0">
                <a:solidFill>
                  <a:schemeClr val="bg1"/>
                </a:solidFill>
                <a:effectLst/>
                <a:latin typeface="custom_body_font"/>
              </a:rPr>
              <a:t> </a:t>
            </a:r>
            <a:r>
              <a:rPr lang="en-US" b="0" i="0" dirty="0" err="1">
                <a:solidFill>
                  <a:schemeClr val="bg1"/>
                </a:solidFill>
                <a:effectLst/>
                <a:latin typeface="custom_body_font"/>
              </a:rPr>
              <a:t>phải</a:t>
            </a:r>
            <a:r>
              <a:rPr lang="en-US" b="0" i="0" dirty="0">
                <a:solidFill>
                  <a:schemeClr val="bg1"/>
                </a:solidFill>
                <a:effectLst/>
                <a:latin typeface="custom_body_font"/>
              </a:rPr>
              <a:t> </a:t>
            </a:r>
            <a:r>
              <a:rPr lang="en-US" b="0" i="0" dirty="0" err="1">
                <a:solidFill>
                  <a:schemeClr val="bg1"/>
                </a:solidFill>
                <a:effectLst/>
                <a:latin typeface="custom_body_font"/>
              </a:rPr>
              <a:t>hoàn</a:t>
            </a:r>
            <a:r>
              <a:rPr lang="en-US" b="0" i="0" dirty="0">
                <a:solidFill>
                  <a:schemeClr val="bg1"/>
                </a:solidFill>
                <a:effectLst/>
                <a:latin typeface="custom_body_font"/>
              </a:rPr>
              <a:t> </a:t>
            </a:r>
            <a:r>
              <a:rPr lang="en-US" b="0" i="0" dirty="0" err="1">
                <a:solidFill>
                  <a:schemeClr val="bg1"/>
                </a:solidFill>
                <a:effectLst/>
                <a:latin typeface="custom_body_font"/>
              </a:rPr>
              <a:t>thành</a:t>
            </a:r>
            <a:r>
              <a:rPr lang="en-US" b="0" i="0" dirty="0">
                <a:solidFill>
                  <a:schemeClr val="bg1"/>
                </a:solidFill>
                <a:effectLst/>
                <a:latin typeface="custom_body_font"/>
              </a:rPr>
              <a:t> </a:t>
            </a:r>
            <a:r>
              <a:rPr lang="en-US" b="0" i="0" dirty="0" err="1">
                <a:solidFill>
                  <a:schemeClr val="bg1"/>
                </a:solidFill>
                <a:effectLst/>
                <a:latin typeface="custom_body_font"/>
              </a:rPr>
              <a:t>các</a:t>
            </a:r>
            <a:r>
              <a:rPr lang="en-US" b="0" i="0" dirty="0">
                <a:solidFill>
                  <a:schemeClr val="bg1"/>
                </a:solidFill>
                <a:effectLst/>
                <a:latin typeface="custom_body_font"/>
              </a:rPr>
              <a:t> </a:t>
            </a:r>
            <a:r>
              <a:rPr lang="en-US" b="0" i="0" dirty="0" err="1">
                <a:solidFill>
                  <a:schemeClr val="bg1"/>
                </a:solidFill>
                <a:effectLst/>
                <a:latin typeface="custom_body_font"/>
              </a:rPr>
              <a:t>phần</a:t>
            </a:r>
            <a:r>
              <a:rPr lang="en-US" b="0" i="0" dirty="0">
                <a:solidFill>
                  <a:schemeClr val="bg1"/>
                </a:solidFill>
                <a:effectLst/>
                <a:latin typeface="custom_body_font"/>
              </a:rPr>
              <a:t> </a:t>
            </a:r>
            <a:r>
              <a:rPr lang="en-US" b="0" i="0" dirty="0" err="1">
                <a:solidFill>
                  <a:schemeClr val="bg1"/>
                </a:solidFill>
                <a:effectLst/>
                <a:latin typeface="custom_body_font"/>
              </a:rPr>
              <a:t>của</a:t>
            </a:r>
            <a:r>
              <a:rPr lang="en-US" b="0" i="0" dirty="0">
                <a:solidFill>
                  <a:schemeClr val="bg1"/>
                </a:solidFill>
                <a:effectLst/>
                <a:latin typeface="custom_body_font"/>
              </a:rPr>
              <a:t> </a:t>
            </a:r>
            <a:r>
              <a:rPr lang="en-US" b="0" i="0" dirty="0" err="1">
                <a:solidFill>
                  <a:schemeClr val="bg1"/>
                </a:solidFill>
                <a:effectLst/>
                <a:latin typeface="custom_body_font"/>
              </a:rPr>
              <a:t>dự</a:t>
            </a:r>
            <a:r>
              <a:rPr lang="en-US" b="0" i="0" dirty="0">
                <a:solidFill>
                  <a:schemeClr val="bg1"/>
                </a:solidFill>
                <a:effectLst/>
                <a:latin typeface="custom_body_font"/>
              </a:rPr>
              <a:t> </a:t>
            </a:r>
            <a:r>
              <a:rPr lang="en-US" b="0" i="0" dirty="0" err="1">
                <a:solidFill>
                  <a:schemeClr val="bg1"/>
                </a:solidFill>
                <a:effectLst/>
                <a:latin typeface="custom_body_font"/>
              </a:rPr>
              <a:t>án</a:t>
            </a:r>
            <a:endParaRPr lang="en-US" dirty="0">
              <a:solidFill>
                <a:schemeClr val="bg1"/>
              </a:solidFill>
            </a:endParaRPr>
          </a:p>
        </p:txBody>
      </p:sp>
      <p:sp>
        <p:nvSpPr>
          <p:cNvPr id="7" name="Rectangle 6"/>
          <p:cNvSpPr/>
          <p:nvPr/>
        </p:nvSpPr>
        <p:spPr>
          <a:xfrm>
            <a:off x="7532840" y="2366041"/>
            <a:ext cx="4367778" cy="923330"/>
          </a:xfrm>
          <a:prstGeom prst="rect">
            <a:avLst/>
          </a:prstGeom>
        </p:spPr>
        <p:txBody>
          <a:bodyPr wrap="square">
            <a:spAutoFit/>
          </a:bodyPr>
          <a:lstStyle/>
          <a:p>
            <a:pPr algn="just"/>
            <a:r>
              <a:rPr lang="en-US" b="0" i="0" dirty="0" err="1">
                <a:solidFill>
                  <a:schemeClr val="bg1"/>
                </a:solidFill>
                <a:effectLst/>
                <a:latin typeface="custom_body_font"/>
              </a:rPr>
              <a:t>Em</a:t>
            </a:r>
            <a:r>
              <a:rPr lang="en-US" b="0" i="0" dirty="0">
                <a:solidFill>
                  <a:schemeClr val="bg1"/>
                </a:solidFill>
                <a:effectLst/>
                <a:latin typeface="custom_body_font"/>
              </a:rPr>
              <a:t> </a:t>
            </a:r>
            <a:r>
              <a:rPr lang="en-US" b="0" i="0" dirty="0" err="1">
                <a:solidFill>
                  <a:schemeClr val="bg1"/>
                </a:solidFill>
                <a:effectLst/>
                <a:latin typeface="custom_body_font"/>
              </a:rPr>
              <a:t>sẽ</a:t>
            </a:r>
            <a:r>
              <a:rPr lang="en-US" b="0" i="0" dirty="0">
                <a:solidFill>
                  <a:schemeClr val="bg1"/>
                </a:solidFill>
                <a:effectLst/>
                <a:latin typeface="custom_body_font"/>
              </a:rPr>
              <a:t> </a:t>
            </a:r>
            <a:r>
              <a:rPr lang="en-US" b="0" i="0" dirty="0" err="1">
                <a:solidFill>
                  <a:schemeClr val="bg1"/>
                </a:solidFill>
                <a:effectLst/>
                <a:latin typeface="custom_body_font"/>
              </a:rPr>
              <a:t>tiến</a:t>
            </a:r>
            <a:r>
              <a:rPr lang="en-US" b="0" i="0" dirty="0">
                <a:solidFill>
                  <a:schemeClr val="bg1"/>
                </a:solidFill>
                <a:effectLst/>
                <a:latin typeface="custom_body_font"/>
              </a:rPr>
              <a:t> </a:t>
            </a:r>
            <a:r>
              <a:rPr lang="en-US" b="0" i="0" dirty="0" err="1">
                <a:solidFill>
                  <a:schemeClr val="bg1"/>
                </a:solidFill>
                <a:effectLst/>
                <a:latin typeface="custom_body_font"/>
              </a:rPr>
              <a:t>hành</a:t>
            </a:r>
            <a:r>
              <a:rPr lang="en-US" b="0" i="0" dirty="0">
                <a:solidFill>
                  <a:schemeClr val="bg1"/>
                </a:solidFill>
                <a:effectLst/>
                <a:latin typeface="custom_body_font"/>
              </a:rPr>
              <a:t> </a:t>
            </a:r>
            <a:r>
              <a:rPr lang="en-US" b="0" i="0" dirty="0" err="1">
                <a:solidFill>
                  <a:schemeClr val="bg1"/>
                </a:solidFill>
                <a:effectLst/>
                <a:latin typeface="custom_body_font"/>
              </a:rPr>
              <a:t>phân</a:t>
            </a:r>
            <a:r>
              <a:rPr lang="en-US" b="0" i="0" dirty="0">
                <a:solidFill>
                  <a:schemeClr val="bg1"/>
                </a:solidFill>
                <a:effectLst/>
                <a:latin typeface="custom_body_font"/>
              </a:rPr>
              <a:t> </a:t>
            </a:r>
            <a:r>
              <a:rPr lang="en-US" b="0" i="0" dirty="0" err="1">
                <a:solidFill>
                  <a:schemeClr val="bg1"/>
                </a:solidFill>
                <a:effectLst/>
                <a:latin typeface="custom_body_font"/>
              </a:rPr>
              <a:t>tích</a:t>
            </a:r>
            <a:r>
              <a:rPr lang="en-US" b="0" i="0" dirty="0">
                <a:solidFill>
                  <a:schemeClr val="bg1"/>
                </a:solidFill>
                <a:effectLst/>
                <a:latin typeface="custom_body_font"/>
              </a:rPr>
              <a:t> </a:t>
            </a:r>
            <a:r>
              <a:rPr lang="en-US" b="0" i="0" dirty="0" err="1">
                <a:solidFill>
                  <a:schemeClr val="bg1"/>
                </a:solidFill>
                <a:effectLst/>
                <a:latin typeface="custom_body_font"/>
              </a:rPr>
              <a:t>đề</a:t>
            </a:r>
            <a:r>
              <a:rPr lang="en-US" b="0" i="0" dirty="0">
                <a:solidFill>
                  <a:schemeClr val="bg1"/>
                </a:solidFill>
                <a:effectLst/>
                <a:latin typeface="custom_body_font"/>
              </a:rPr>
              <a:t> </a:t>
            </a:r>
            <a:r>
              <a:rPr lang="en-US" b="0" i="0" dirty="0" err="1">
                <a:solidFill>
                  <a:schemeClr val="bg1"/>
                </a:solidFill>
                <a:effectLst/>
                <a:latin typeface="custom_body_font"/>
              </a:rPr>
              <a:t>tài</a:t>
            </a:r>
            <a:r>
              <a:rPr lang="en-US" b="0" i="0" dirty="0">
                <a:solidFill>
                  <a:schemeClr val="bg1"/>
                </a:solidFill>
                <a:effectLst/>
                <a:latin typeface="custom_body_font"/>
              </a:rPr>
              <a:t>, </a:t>
            </a:r>
            <a:r>
              <a:rPr lang="en-US" b="0" i="0" dirty="0" err="1">
                <a:solidFill>
                  <a:schemeClr val="bg1"/>
                </a:solidFill>
                <a:effectLst/>
                <a:latin typeface="custom_body_font"/>
              </a:rPr>
              <a:t>tiếp</a:t>
            </a:r>
            <a:r>
              <a:rPr lang="en-US" b="0" i="0" dirty="0">
                <a:solidFill>
                  <a:schemeClr val="bg1"/>
                </a:solidFill>
                <a:effectLst/>
                <a:latin typeface="custom_body_font"/>
              </a:rPr>
              <a:t> </a:t>
            </a:r>
            <a:r>
              <a:rPr lang="en-US" b="0" i="0" dirty="0" err="1">
                <a:solidFill>
                  <a:schemeClr val="bg1"/>
                </a:solidFill>
                <a:effectLst/>
                <a:latin typeface="custom_body_font"/>
              </a:rPr>
              <a:t>theo</a:t>
            </a:r>
            <a:r>
              <a:rPr lang="en-US" b="0" i="0" dirty="0">
                <a:solidFill>
                  <a:schemeClr val="bg1"/>
                </a:solidFill>
                <a:effectLst/>
                <a:latin typeface="custom_body_font"/>
              </a:rPr>
              <a:t> </a:t>
            </a:r>
            <a:r>
              <a:rPr lang="en-US" b="0" i="0" dirty="0" err="1">
                <a:solidFill>
                  <a:schemeClr val="bg1"/>
                </a:solidFill>
                <a:effectLst/>
                <a:latin typeface="custom_body_font"/>
              </a:rPr>
              <a:t>là</a:t>
            </a:r>
            <a:r>
              <a:rPr lang="en-US" b="0" i="0" dirty="0">
                <a:solidFill>
                  <a:schemeClr val="bg1"/>
                </a:solidFill>
                <a:effectLst/>
                <a:latin typeface="custom_body_font"/>
              </a:rPr>
              <a:t> </a:t>
            </a:r>
            <a:r>
              <a:rPr lang="en-US" b="0" i="0" dirty="0" err="1">
                <a:solidFill>
                  <a:schemeClr val="bg1"/>
                </a:solidFill>
                <a:effectLst/>
                <a:latin typeface="custom_body_font"/>
              </a:rPr>
              <a:t>vẽ</a:t>
            </a:r>
            <a:r>
              <a:rPr lang="en-US" b="0" i="0" dirty="0">
                <a:solidFill>
                  <a:schemeClr val="bg1"/>
                </a:solidFill>
                <a:effectLst/>
                <a:latin typeface="custom_body_font"/>
              </a:rPr>
              <a:t> </a:t>
            </a:r>
            <a:r>
              <a:rPr lang="en-US" b="0" i="0" dirty="0" err="1">
                <a:solidFill>
                  <a:schemeClr val="bg1"/>
                </a:solidFill>
                <a:effectLst/>
                <a:latin typeface="custom_body_font"/>
              </a:rPr>
              <a:t>biểu</a:t>
            </a:r>
            <a:r>
              <a:rPr lang="en-US" b="0" i="0" dirty="0">
                <a:solidFill>
                  <a:schemeClr val="bg1"/>
                </a:solidFill>
                <a:effectLst/>
                <a:latin typeface="custom_body_font"/>
              </a:rPr>
              <a:t> </a:t>
            </a:r>
            <a:r>
              <a:rPr lang="en-US" b="0" i="0" dirty="0" err="1">
                <a:solidFill>
                  <a:schemeClr val="bg1"/>
                </a:solidFill>
                <a:effectLst/>
                <a:latin typeface="custom_body_font"/>
              </a:rPr>
              <a:t>đồ</a:t>
            </a:r>
            <a:r>
              <a:rPr lang="en-US" b="0" i="0" dirty="0">
                <a:solidFill>
                  <a:schemeClr val="bg1"/>
                </a:solidFill>
                <a:effectLst/>
                <a:latin typeface="custom_body_font"/>
              </a:rPr>
              <a:t> use case </a:t>
            </a:r>
            <a:r>
              <a:rPr lang="en-US" b="0" i="0" dirty="0" err="1">
                <a:solidFill>
                  <a:schemeClr val="bg1"/>
                </a:solidFill>
                <a:effectLst/>
                <a:latin typeface="custom_body_font"/>
              </a:rPr>
              <a:t>mô</a:t>
            </a:r>
            <a:r>
              <a:rPr lang="en-US" b="0" i="0" dirty="0">
                <a:solidFill>
                  <a:schemeClr val="bg1"/>
                </a:solidFill>
                <a:effectLst/>
                <a:latin typeface="custom_body_font"/>
              </a:rPr>
              <a:t> </a:t>
            </a:r>
            <a:r>
              <a:rPr lang="en-US" b="0" i="0" dirty="0" err="1">
                <a:solidFill>
                  <a:schemeClr val="bg1"/>
                </a:solidFill>
                <a:effectLst/>
                <a:latin typeface="custom_body_font"/>
              </a:rPr>
              <a:t>tả</a:t>
            </a:r>
            <a:r>
              <a:rPr lang="en-US" b="0" i="0" dirty="0">
                <a:solidFill>
                  <a:schemeClr val="bg1"/>
                </a:solidFill>
                <a:effectLst/>
                <a:latin typeface="custom_body_font"/>
              </a:rPr>
              <a:t> </a:t>
            </a:r>
            <a:r>
              <a:rPr lang="en-US" b="0" i="0" dirty="0" err="1">
                <a:solidFill>
                  <a:schemeClr val="bg1"/>
                </a:solidFill>
                <a:effectLst/>
                <a:latin typeface="custom_body_font"/>
              </a:rPr>
              <a:t>các</a:t>
            </a:r>
            <a:r>
              <a:rPr lang="en-US" b="0" i="0" dirty="0">
                <a:solidFill>
                  <a:schemeClr val="bg1"/>
                </a:solidFill>
                <a:effectLst/>
                <a:latin typeface="custom_body_font"/>
              </a:rPr>
              <a:t> </a:t>
            </a:r>
            <a:r>
              <a:rPr lang="en-US" b="0" i="0" dirty="0" err="1">
                <a:solidFill>
                  <a:schemeClr val="bg1"/>
                </a:solidFill>
                <a:effectLst/>
                <a:latin typeface="custom_body_font"/>
              </a:rPr>
              <a:t>hành</a:t>
            </a:r>
            <a:r>
              <a:rPr lang="en-US" b="0" i="0" dirty="0">
                <a:solidFill>
                  <a:schemeClr val="bg1"/>
                </a:solidFill>
                <a:effectLst/>
                <a:latin typeface="custom_body_font"/>
              </a:rPr>
              <a:t> </a:t>
            </a:r>
            <a:r>
              <a:rPr lang="en-US" b="0" i="0" dirty="0" err="1">
                <a:solidFill>
                  <a:schemeClr val="bg1"/>
                </a:solidFill>
                <a:effectLst/>
                <a:latin typeface="custom_body_font"/>
              </a:rPr>
              <a:t>động</a:t>
            </a:r>
            <a:r>
              <a:rPr lang="en-US" b="0" i="0" dirty="0">
                <a:solidFill>
                  <a:schemeClr val="bg1"/>
                </a:solidFill>
                <a:effectLst/>
                <a:latin typeface="custom_body_font"/>
              </a:rPr>
              <a:t>, </a:t>
            </a:r>
            <a:r>
              <a:rPr lang="en-US" b="0" i="0" dirty="0" err="1">
                <a:solidFill>
                  <a:schemeClr val="bg1"/>
                </a:solidFill>
                <a:effectLst/>
                <a:latin typeface="custom_body_font"/>
              </a:rPr>
              <a:t>phân</a:t>
            </a:r>
            <a:r>
              <a:rPr lang="en-US" b="0" i="0" dirty="0">
                <a:solidFill>
                  <a:schemeClr val="bg1"/>
                </a:solidFill>
                <a:effectLst/>
                <a:latin typeface="custom_body_font"/>
              </a:rPr>
              <a:t> </a:t>
            </a:r>
            <a:r>
              <a:rPr lang="en-US" b="0" i="0" dirty="0" err="1">
                <a:solidFill>
                  <a:schemeClr val="bg1"/>
                </a:solidFill>
                <a:effectLst/>
                <a:latin typeface="custom_body_font"/>
              </a:rPr>
              <a:t>tích</a:t>
            </a:r>
            <a:r>
              <a:rPr lang="en-US" b="0" i="0" dirty="0">
                <a:solidFill>
                  <a:schemeClr val="bg1"/>
                </a:solidFill>
                <a:effectLst/>
                <a:latin typeface="custom_body_font"/>
              </a:rPr>
              <a:t> </a:t>
            </a:r>
            <a:r>
              <a:rPr lang="en-US" b="0" i="0" dirty="0" err="1">
                <a:solidFill>
                  <a:schemeClr val="bg1"/>
                </a:solidFill>
                <a:effectLst/>
                <a:latin typeface="custom_body_font"/>
              </a:rPr>
              <a:t>chức</a:t>
            </a:r>
            <a:r>
              <a:rPr lang="en-US" b="0" i="0" dirty="0">
                <a:solidFill>
                  <a:schemeClr val="bg1"/>
                </a:solidFill>
                <a:effectLst/>
                <a:latin typeface="custom_body_font"/>
              </a:rPr>
              <a:t> </a:t>
            </a:r>
            <a:r>
              <a:rPr lang="en-US" b="0" i="0" dirty="0" err="1">
                <a:solidFill>
                  <a:schemeClr val="bg1"/>
                </a:solidFill>
                <a:effectLst/>
                <a:latin typeface="custom_body_font"/>
              </a:rPr>
              <a:t>năng</a:t>
            </a:r>
            <a:endParaRPr lang="en-US" dirty="0">
              <a:solidFill>
                <a:schemeClr val="bg1"/>
              </a:solidFill>
            </a:endParaRPr>
          </a:p>
        </p:txBody>
      </p:sp>
      <p:sp>
        <p:nvSpPr>
          <p:cNvPr id="32" name="Rectangle 31"/>
          <p:cNvSpPr/>
          <p:nvPr/>
        </p:nvSpPr>
        <p:spPr>
          <a:xfrm>
            <a:off x="7463864" y="4548953"/>
            <a:ext cx="4028377" cy="646331"/>
          </a:xfrm>
          <a:prstGeom prst="rect">
            <a:avLst/>
          </a:prstGeom>
        </p:spPr>
        <p:txBody>
          <a:bodyPr wrap="square">
            <a:spAutoFit/>
          </a:bodyPr>
          <a:lstStyle/>
          <a:p>
            <a:pPr algn="just"/>
            <a:r>
              <a:rPr lang="en-US" b="0" i="0" dirty="0" err="1">
                <a:solidFill>
                  <a:schemeClr val="bg1"/>
                </a:solidFill>
                <a:effectLst/>
                <a:latin typeface="custom_body_font"/>
              </a:rPr>
              <a:t>Tiến</a:t>
            </a:r>
            <a:r>
              <a:rPr lang="en-US" b="0" i="0" dirty="0">
                <a:solidFill>
                  <a:schemeClr val="bg1"/>
                </a:solidFill>
                <a:effectLst/>
                <a:latin typeface="custom_body_font"/>
              </a:rPr>
              <a:t> </a:t>
            </a:r>
            <a:r>
              <a:rPr lang="en-US" b="0" i="0" dirty="0" err="1">
                <a:solidFill>
                  <a:schemeClr val="bg1"/>
                </a:solidFill>
                <a:effectLst/>
                <a:latin typeface="custom_body_font"/>
              </a:rPr>
              <a:t>Hành</a:t>
            </a:r>
            <a:r>
              <a:rPr lang="en-US" dirty="0">
                <a:solidFill>
                  <a:schemeClr val="bg1"/>
                </a:solidFill>
                <a:latin typeface="custom_body_font"/>
              </a:rPr>
              <a:t> </a:t>
            </a:r>
            <a:r>
              <a:rPr lang="en-US" dirty="0" err="1">
                <a:solidFill>
                  <a:schemeClr val="bg1"/>
                </a:solidFill>
                <a:latin typeface="custom_body_font"/>
              </a:rPr>
              <a:t>theo</a:t>
            </a:r>
            <a:r>
              <a:rPr lang="en-US" dirty="0">
                <a:solidFill>
                  <a:schemeClr val="bg1"/>
                </a:solidFill>
                <a:latin typeface="custom_body_font"/>
              </a:rPr>
              <a:t> </a:t>
            </a:r>
            <a:r>
              <a:rPr lang="en-US" dirty="0" err="1">
                <a:solidFill>
                  <a:schemeClr val="bg1"/>
                </a:solidFill>
                <a:latin typeface="custom_body_font"/>
              </a:rPr>
              <a:t>kế</a:t>
            </a:r>
            <a:r>
              <a:rPr lang="en-US" dirty="0">
                <a:solidFill>
                  <a:schemeClr val="bg1"/>
                </a:solidFill>
                <a:latin typeface="custom_body_font"/>
              </a:rPr>
              <a:t> </a:t>
            </a:r>
            <a:r>
              <a:rPr lang="en-US" dirty="0" err="1">
                <a:solidFill>
                  <a:schemeClr val="bg1"/>
                </a:solidFill>
                <a:latin typeface="custom_body_font"/>
              </a:rPr>
              <a:t>hoạch</a:t>
            </a:r>
            <a:endParaRPr lang="en-US" dirty="0">
              <a:solidFill>
                <a:schemeClr val="bg1"/>
              </a:solidFill>
              <a:latin typeface="custom_body_font"/>
            </a:endParaRPr>
          </a:p>
          <a:p>
            <a:pPr algn="just"/>
            <a:r>
              <a:rPr lang="en-US" dirty="0" err="1">
                <a:solidFill>
                  <a:schemeClr val="bg1"/>
                </a:solidFill>
                <a:latin typeface="custom_body_font"/>
              </a:rPr>
              <a:t>Vừa</a:t>
            </a:r>
            <a:r>
              <a:rPr lang="en-US" dirty="0">
                <a:solidFill>
                  <a:schemeClr val="bg1"/>
                </a:solidFill>
                <a:latin typeface="custom_body_font"/>
              </a:rPr>
              <a:t> Code </a:t>
            </a:r>
            <a:r>
              <a:rPr lang="en-US" dirty="0" err="1">
                <a:solidFill>
                  <a:schemeClr val="bg1"/>
                </a:solidFill>
                <a:latin typeface="custom_body_font"/>
              </a:rPr>
              <a:t>vừa</a:t>
            </a:r>
            <a:r>
              <a:rPr lang="en-US" dirty="0">
                <a:solidFill>
                  <a:schemeClr val="bg1"/>
                </a:solidFill>
                <a:latin typeface="custom_body_font"/>
              </a:rPr>
              <a:t> Test</a:t>
            </a:r>
            <a:endParaRPr lang="en-US" dirty="0">
              <a:solidFill>
                <a:schemeClr val="bg1"/>
              </a:solidFill>
            </a:endParaRPr>
          </a:p>
        </p:txBody>
      </p:sp>
      <p:sp>
        <p:nvSpPr>
          <p:cNvPr id="41" name="Rectangle 40"/>
          <p:cNvSpPr/>
          <p:nvPr/>
        </p:nvSpPr>
        <p:spPr>
          <a:xfrm>
            <a:off x="7625488" y="5548634"/>
            <a:ext cx="4028377" cy="369332"/>
          </a:xfrm>
          <a:prstGeom prst="rect">
            <a:avLst/>
          </a:prstGeom>
        </p:spPr>
        <p:txBody>
          <a:bodyPr wrap="square">
            <a:spAutoFit/>
          </a:bodyPr>
          <a:lstStyle/>
          <a:p>
            <a:pPr algn="just"/>
            <a:r>
              <a:rPr lang="en-US" b="0" i="0" dirty="0" err="1">
                <a:solidFill>
                  <a:schemeClr val="bg1"/>
                </a:solidFill>
                <a:effectLst/>
                <a:latin typeface="custom_body_font"/>
              </a:rPr>
              <a:t>Viết</a:t>
            </a:r>
            <a:r>
              <a:rPr lang="en-US" b="0" i="0" dirty="0">
                <a:solidFill>
                  <a:schemeClr val="bg1"/>
                </a:solidFill>
                <a:effectLst/>
                <a:latin typeface="custom_body_font"/>
              </a:rPr>
              <a:t> </a:t>
            </a:r>
            <a:r>
              <a:rPr lang="en-US" b="0" i="0" dirty="0" err="1">
                <a:solidFill>
                  <a:schemeClr val="bg1"/>
                </a:solidFill>
                <a:effectLst/>
                <a:latin typeface="custom_body_font"/>
              </a:rPr>
              <a:t>Báo</a:t>
            </a:r>
            <a:r>
              <a:rPr lang="en-US" b="0" i="0" dirty="0">
                <a:solidFill>
                  <a:schemeClr val="bg1"/>
                </a:solidFill>
                <a:effectLst/>
                <a:latin typeface="custom_body_font"/>
              </a:rPr>
              <a:t> </a:t>
            </a:r>
            <a:r>
              <a:rPr lang="en-US" b="0" i="0" dirty="0" err="1">
                <a:solidFill>
                  <a:schemeClr val="bg1"/>
                </a:solidFill>
                <a:effectLst/>
                <a:latin typeface="custom_body_font"/>
              </a:rPr>
              <a:t>Cáo</a:t>
            </a:r>
            <a:endParaRPr lang="en-US" dirty="0">
              <a:solidFill>
                <a:schemeClr val="bg1"/>
              </a:solidFill>
            </a:endParaRPr>
          </a:p>
        </p:txBody>
      </p:sp>
      <p:pic>
        <p:nvPicPr>
          <p:cNvPr id="8" name="Picture 7"/>
          <p:cNvPicPr>
            <a:picLocks noChangeAspect="1"/>
          </p:cNvPicPr>
          <p:nvPr/>
        </p:nvPicPr>
        <p:blipFill rotWithShape="1">
          <a:blip r:embed="rId2"/>
          <a:srcRect l="31305" t="45724" r="26803" b="17452"/>
          <a:stretch/>
        </p:blipFill>
        <p:spPr>
          <a:xfrm>
            <a:off x="464352" y="1389846"/>
            <a:ext cx="5661706" cy="4998452"/>
          </a:xfrm>
          <a:prstGeom prst="rect">
            <a:avLst/>
          </a:prstGeom>
        </p:spPr>
      </p:pic>
    </p:spTree>
    <p:extLst>
      <p:ext uri="{BB962C8B-B14F-4D97-AF65-F5344CB8AC3E}">
        <p14:creationId xmlns:p14="http://schemas.microsoft.com/office/powerpoint/2010/main" val="39639279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anim calcmode="lin" valueType="num">
                                      <p:cBhvr>
                                        <p:cTn id="49" dur="1000" fill="hold"/>
                                        <p:tgtEl>
                                          <p:spTgt spid="32"/>
                                        </p:tgtEl>
                                        <p:attrNameLst>
                                          <p:attrName>ppt_x</p:attrName>
                                        </p:attrNameLst>
                                      </p:cBhvr>
                                      <p:tavLst>
                                        <p:tav tm="0">
                                          <p:val>
                                            <p:strVal val="#ppt_x"/>
                                          </p:val>
                                        </p:tav>
                                        <p:tav tm="100000">
                                          <p:val>
                                            <p:strVal val="#ppt_x"/>
                                          </p:val>
                                        </p:tav>
                                      </p:tavLst>
                                    </p:anim>
                                    <p:anim calcmode="lin" valueType="num">
                                      <p:cBhvr>
                                        <p:cTn id="5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ppt_x"/>
                                          </p:val>
                                        </p:tav>
                                        <p:tav tm="100000">
                                          <p:val>
                                            <p:strVal val="#ppt_x"/>
                                          </p:val>
                                        </p:tav>
                                      </p:tavLst>
                                    </p:anim>
                                    <p:anim calcmode="lin" valueType="num">
                                      <p:cBhvr additive="base">
                                        <p:cTn id="5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heel(1)">
                                      <p:cBhvr>
                                        <p:cTn id="6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animBg="1"/>
      <p:bldP spid="28" grpId="0" animBg="1"/>
      <p:bldP spid="37" grpId="0" animBg="1"/>
      <p:bldP spid="5" grpId="0"/>
      <p:bldP spid="6" grpId="0"/>
      <p:bldP spid="7" grpId="0"/>
      <p:bldP spid="32"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7D129851-8755-4599-9F04-3F3F9B0109F9}"/>
              </a:ext>
            </a:extLst>
          </p:cNvPr>
          <p:cNvSpPr txBox="1">
            <a:spLocks/>
          </p:cNvSpPr>
          <p:nvPr/>
        </p:nvSpPr>
        <p:spPr>
          <a:xfrm>
            <a:off x="1105988" y="3429000"/>
            <a:ext cx="3622765" cy="226422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400" b="1" dirty="0">
                <a:solidFill>
                  <a:schemeClr val="bg1"/>
                </a:solidFill>
                <a:cs typeface="Arial" pitchFamily="34" charset="0"/>
              </a:rPr>
              <a:t>Modern </a:t>
            </a:r>
            <a:r>
              <a:rPr lang="en-US" altLang="ko-KR" sz="4400" b="1" dirty="0">
                <a:solidFill>
                  <a:schemeClr val="bg1"/>
                </a:solidFill>
                <a:latin typeface="+mj-lt"/>
                <a:cs typeface="Arial" pitchFamily="34" charset="0"/>
              </a:rPr>
              <a:t>Portfolio Presentation</a:t>
            </a:r>
          </a:p>
        </p:txBody>
      </p:sp>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7" name="Text Placeholder 1"/>
          <p:cNvSpPr>
            <a:spLocks noGrp="1"/>
          </p:cNvSpPr>
          <p:nvPr>
            <p:ph type="body" sz="quarter" idx="10"/>
          </p:nvPr>
        </p:nvSpPr>
        <p:spPr>
          <a:xfrm>
            <a:off x="0" y="140679"/>
            <a:ext cx="6049108" cy="967714"/>
          </a:xfrm>
        </p:spPr>
        <p:txBody>
          <a:bodyPr>
            <a:normAutofit/>
          </a:bodyPr>
          <a:lstStyle/>
          <a:p>
            <a:r>
              <a:rPr lang="en-US" sz="4400" dirty="0"/>
              <a:t>Database</a:t>
            </a:r>
          </a:p>
        </p:txBody>
      </p:sp>
      <p:pic>
        <p:nvPicPr>
          <p:cNvPr id="8" name="Picture Placeholder 7"/>
          <p:cNvPicPr>
            <a:picLocks noGrp="1"/>
          </p:cNvPicPr>
          <p:nvPr>
            <p:ph type="pic" sz="quarter" idx="10"/>
          </p:nvPr>
        </p:nvPicPr>
        <p:blipFill rotWithShape="1">
          <a:blip r:embed="rId2"/>
          <a:srcRect l="26133" t="22955" b="4629"/>
          <a:stretch/>
        </p:blipFill>
        <p:spPr bwMode="auto">
          <a:xfrm>
            <a:off x="0" y="1305341"/>
            <a:ext cx="12323298" cy="56863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4999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66715" y="3044281"/>
            <a:ext cx="2820003" cy="769441"/>
          </a:xfrm>
          <a:prstGeom prst="rect">
            <a:avLst/>
          </a:prstGeom>
          <a:noFill/>
        </p:spPr>
        <p:txBody>
          <a:bodyPr wrap="none" rtlCol="0">
            <a:spAutoFit/>
          </a:bodyPr>
          <a:lstStyle/>
          <a:p>
            <a:r>
              <a:rPr lang="en-US" altLang="ko-KR" sz="4400" b="1" dirty="0" err="1">
                <a:solidFill>
                  <a:schemeClr val="bg1"/>
                </a:solidFill>
                <a:latin typeface="Arial" pitchFamily="34" charset="0"/>
                <a:cs typeface="Arial" pitchFamily="34" charset="0"/>
              </a:rPr>
              <a:t>Giao</a:t>
            </a:r>
            <a:r>
              <a:rPr lang="en-US" altLang="ko-KR" sz="4400" b="1" dirty="0">
                <a:solidFill>
                  <a:schemeClr val="bg1"/>
                </a:solidFill>
                <a:latin typeface="Arial" pitchFamily="34" charset="0"/>
                <a:cs typeface="Arial" pitchFamily="34" charset="0"/>
              </a:rPr>
              <a:t> </a:t>
            </a:r>
            <a:r>
              <a:rPr lang="en-US" altLang="ko-KR" sz="4400" b="1" dirty="0" err="1">
                <a:solidFill>
                  <a:schemeClr val="bg1"/>
                </a:solidFill>
                <a:latin typeface="Arial" pitchFamily="34" charset="0"/>
                <a:cs typeface="Arial" pitchFamily="34" charset="0"/>
              </a:rPr>
              <a:t>Diện</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7174523" y="368134"/>
            <a:ext cx="264485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a:p>
        </p:txBody>
      </p:sp>
      <p:sp>
        <p:nvSpPr>
          <p:cNvPr id="42" name="Rectangle 13">
            <a:extLst>
              <a:ext uri="{FF2B5EF4-FFF2-40B4-BE49-F238E27FC236}">
                <a16:creationId xmlns:a16="http://schemas.microsoft.com/office/drawing/2014/main" id="{118A4AC8-C68A-42EF-9875-9688024B5701}"/>
              </a:ext>
            </a:extLst>
          </p:cNvPr>
          <p:cNvSpPr/>
          <p:nvPr/>
        </p:nvSpPr>
        <p:spPr>
          <a:xfrm>
            <a:off x="7174522" y="2579871"/>
            <a:ext cx="264485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7174523" y="404118"/>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a:t>
            </a:r>
            <a:r>
              <a:rPr lang="en-US" altLang="ko-KR" sz="1400" b="1" dirty="0" err="1">
                <a:solidFill>
                  <a:schemeClr val="bg1"/>
                </a:solidFill>
                <a:cs typeface="Arial" pitchFamily="34" charset="0"/>
              </a:rPr>
              <a:t>Đăng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Nhập</a:t>
            </a:r>
            <a:endParaRPr lang="en-US" altLang="ko-KR" sz="1400" b="1" dirty="0">
              <a:solidFill>
                <a:schemeClr val="bg1"/>
              </a:solidFill>
              <a:cs typeface="Arial" pitchFamily="34" charset="0"/>
            </a:endParaRP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7174523" y="2615119"/>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a:t>
            </a:r>
            <a:r>
              <a:rPr lang="en-US" altLang="ko-KR" sz="1400" b="1" dirty="0" err="1">
                <a:solidFill>
                  <a:schemeClr val="bg1"/>
                </a:solidFill>
                <a:cs typeface="Arial" pitchFamily="34" charset="0"/>
              </a:rPr>
              <a:t>Chủ</a:t>
            </a:r>
            <a:endParaRPr lang="en-US" altLang="ko-KR" sz="1400" b="1" dirty="0">
              <a:solidFill>
                <a:schemeClr val="bg1"/>
              </a:solidFill>
              <a:cs typeface="Arial" pitchFamily="34" charset="0"/>
            </a:endParaRPr>
          </a:p>
        </p:txBody>
      </p:sp>
      <p:pic>
        <p:nvPicPr>
          <p:cNvPr id="36" name="Picture Placeholder 35"/>
          <p:cNvPicPr>
            <a:picLocks noGrp="1"/>
          </p:cNvPicPr>
          <p:nvPr>
            <p:ph type="pic" idx="14"/>
          </p:nvPr>
        </p:nvPicPr>
        <p:blipFill rotWithShape="1">
          <a:blip r:embed="rId2"/>
          <a:srcRect t="1697" b="1697"/>
          <a:stretch/>
        </p:blipFill>
        <p:spPr bwMode="auto">
          <a:xfrm>
            <a:off x="1679508" y="239151"/>
            <a:ext cx="4721291" cy="2123744"/>
          </a:xfrm>
          <a:prstGeom prst="rect">
            <a:avLst/>
          </a:prstGeom>
          <a:ln>
            <a:noFill/>
          </a:ln>
          <a:extLst>
            <a:ext uri="{53640926-AAD7-44D8-BBD7-CCE9431645EC}">
              <a14:shadowObscured xmlns:a14="http://schemas.microsoft.com/office/drawing/2010/main"/>
            </a:ext>
          </a:extLst>
        </p:spPr>
      </p:pic>
      <p:pic>
        <p:nvPicPr>
          <p:cNvPr id="37" name="Picture Placeholder 36"/>
          <p:cNvPicPr>
            <a:picLocks noGrp="1"/>
          </p:cNvPicPr>
          <p:nvPr>
            <p:ph type="pic" idx="15"/>
          </p:nvPr>
        </p:nvPicPr>
        <p:blipFill rotWithShape="1">
          <a:blip r:embed="rId3"/>
          <a:srcRect t="1654" b="1654"/>
          <a:stretch/>
        </p:blipFill>
        <p:spPr bwMode="auto">
          <a:xfrm>
            <a:off x="1694001" y="2529001"/>
            <a:ext cx="4706798" cy="1800000"/>
          </a:xfrm>
          <a:prstGeom prst="rect">
            <a:avLst/>
          </a:prstGeom>
          <a:ln>
            <a:noFill/>
          </a:ln>
          <a:extLst>
            <a:ext uri="{53640926-AAD7-44D8-BBD7-CCE9431645EC}">
              <a14:shadowObscured xmlns:a14="http://schemas.microsoft.com/office/drawing/2010/main"/>
            </a:ext>
          </a:extLst>
        </p:spPr>
      </p:pic>
      <p:pic>
        <p:nvPicPr>
          <p:cNvPr id="38" name="Picture Placeholder 37"/>
          <p:cNvPicPr>
            <a:picLocks noGrp="1"/>
          </p:cNvPicPr>
          <p:nvPr>
            <p:ph type="pic" idx="16"/>
          </p:nvPr>
        </p:nvPicPr>
        <p:blipFill rotWithShape="1">
          <a:blip r:embed="rId4"/>
          <a:srcRect t="19045" b="1654"/>
          <a:stretch/>
        </p:blipFill>
        <p:spPr bwMode="auto">
          <a:xfrm>
            <a:off x="1679509" y="4329001"/>
            <a:ext cx="4721290" cy="1476256"/>
          </a:xfrm>
          <a:prstGeom prst="rect">
            <a:avLst/>
          </a:prstGeom>
          <a:ln>
            <a:noFill/>
          </a:ln>
          <a:extLst>
            <a:ext uri="{53640926-AAD7-44D8-BBD7-CCE9431645EC}">
              <a14:shadowObscured xmlns:a14="http://schemas.microsoft.com/office/drawing/2010/main"/>
            </a:ext>
          </a:extLst>
        </p:spPr>
      </p:pic>
      <p:pic>
        <p:nvPicPr>
          <p:cNvPr id="39" name="Picture 38"/>
          <p:cNvPicPr/>
          <p:nvPr/>
        </p:nvPicPr>
        <p:blipFill rotWithShape="1">
          <a:blip r:embed="rId5"/>
          <a:srcRect t="48223" b="5174"/>
          <a:stretch/>
        </p:blipFill>
        <p:spPr bwMode="auto">
          <a:xfrm>
            <a:off x="1694001" y="5835556"/>
            <a:ext cx="4706798" cy="919101"/>
          </a:xfrm>
          <a:prstGeom prst="rect">
            <a:avLst/>
          </a:prstGeom>
          <a:ln>
            <a:noFill/>
          </a:ln>
          <a:extLst>
            <a:ext uri="{53640926-AAD7-44D8-BBD7-CCE9431645EC}">
              <a14:shadowObscured xmlns:a14="http://schemas.microsoft.com/office/drawing/2010/main"/>
            </a:ext>
          </a:extLst>
        </p:spPr>
      </p:pic>
      <p:sp>
        <p:nvSpPr>
          <p:cNvPr id="40" name="Rectangle 13">
            <a:extLst/>
          </p:cNvPr>
          <p:cNvSpPr/>
          <p:nvPr/>
        </p:nvSpPr>
        <p:spPr>
          <a:xfrm>
            <a:off x="7189014" y="2610170"/>
            <a:ext cx="264485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Text Placeholder 15">
            <a:extLst/>
          </p:cNvPr>
          <p:cNvSpPr txBox="1">
            <a:spLocks/>
          </p:cNvSpPr>
          <p:nvPr/>
        </p:nvSpPr>
        <p:spPr>
          <a:xfrm>
            <a:off x="7189015" y="2645418"/>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a:t>
            </a:r>
            <a:r>
              <a:rPr lang="en-US" altLang="ko-KR" sz="1400" b="1" dirty="0" err="1">
                <a:solidFill>
                  <a:schemeClr val="bg1"/>
                </a:solidFill>
                <a:cs typeface="Arial" pitchFamily="34" charset="0"/>
              </a:rPr>
              <a:t>Chủ</a:t>
            </a:r>
            <a:endParaRPr lang="en-US" altLang="ko-KR" sz="1400" b="1" dirty="0">
              <a:solidFill>
                <a:schemeClr val="bg1"/>
              </a:solidFill>
              <a:cs typeface="Arial" pitchFamily="34" charset="0"/>
            </a:endParaRPr>
          </a:p>
        </p:txBody>
      </p:sp>
    </p:spTree>
    <p:extLst>
      <p:ext uri="{BB962C8B-B14F-4D97-AF65-F5344CB8AC3E}">
        <p14:creationId xmlns:p14="http://schemas.microsoft.com/office/powerpoint/2010/main" val="5758745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1000"/>
                                        <p:tgtEl>
                                          <p:spTgt spid="43"/>
                                        </p:tgtEl>
                                      </p:cBhvr>
                                    </p:animEffect>
                                    <p:anim calcmode="lin" valueType="num">
                                      <p:cBhvr>
                                        <p:cTn id="20" dur="1000" fill="hold"/>
                                        <p:tgtEl>
                                          <p:spTgt spid="43"/>
                                        </p:tgtEl>
                                        <p:attrNameLst>
                                          <p:attrName>ppt_x</p:attrName>
                                        </p:attrNameLst>
                                      </p:cBhvr>
                                      <p:tavLst>
                                        <p:tav tm="0">
                                          <p:val>
                                            <p:strVal val="#ppt_x"/>
                                          </p:val>
                                        </p:tav>
                                        <p:tav tm="100000">
                                          <p:val>
                                            <p:strVal val="#ppt_x"/>
                                          </p:val>
                                        </p:tav>
                                      </p:tavLst>
                                    </p:anim>
                                    <p:anim calcmode="lin" valueType="num">
                                      <p:cBhvr>
                                        <p:cTn id="21" dur="1000" fill="hold"/>
                                        <p:tgtEl>
                                          <p:spTgt spid="4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1000"/>
                                        <p:tgtEl>
                                          <p:spTgt spid="37"/>
                                        </p:tgtEl>
                                      </p:cBhvr>
                                    </p:animEffect>
                                    <p:anim calcmode="lin" valueType="num">
                                      <p:cBhvr>
                                        <p:cTn id="25" dur="1000" fill="hold"/>
                                        <p:tgtEl>
                                          <p:spTgt spid="37"/>
                                        </p:tgtEl>
                                        <p:attrNameLst>
                                          <p:attrName>ppt_x</p:attrName>
                                        </p:attrNameLst>
                                      </p:cBhvr>
                                      <p:tavLst>
                                        <p:tav tm="0">
                                          <p:val>
                                            <p:strVal val="#ppt_x"/>
                                          </p:val>
                                        </p:tav>
                                        <p:tav tm="100000">
                                          <p:val>
                                            <p:strVal val="#ppt_x"/>
                                          </p:val>
                                        </p:tav>
                                      </p:tavLst>
                                    </p:anim>
                                    <p:anim calcmode="lin" valueType="num">
                                      <p:cBhvr>
                                        <p:cTn id="26" dur="100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66715" y="3044281"/>
            <a:ext cx="2820003" cy="769441"/>
          </a:xfrm>
          <a:prstGeom prst="rect">
            <a:avLst/>
          </a:prstGeom>
          <a:noFill/>
        </p:spPr>
        <p:txBody>
          <a:bodyPr wrap="none" rtlCol="0">
            <a:spAutoFit/>
          </a:bodyPr>
          <a:lstStyle/>
          <a:p>
            <a:r>
              <a:rPr lang="en-US" altLang="ko-KR" sz="4400" b="1" dirty="0" err="1">
                <a:solidFill>
                  <a:schemeClr val="bg1"/>
                </a:solidFill>
                <a:latin typeface="Arial" pitchFamily="34" charset="0"/>
                <a:cs typeface="Arial" pitchFamily="34" charset="0"/>
              </a:rPr>
              <a:t>Giao</a:t>
            </a:r>
            <a:r>
              <a:rPr lang="en-US" altLang="ko-KR" sz="4400" b="1" dirty="0">
                <a:solidFill>
                  <a:schemeClr val="bg1"/>
                </a:solidFill>
                <a:latin typeface="Arial" pitchFamily="34" charset="0"/>
                <a:cs typeface="Arial" pitchFamily="34" charset="0"/>
              </a:rPr>
              <a:t> </a:t>
            </a:r>
            <a:r>
              <a:rPr lang="en-US" altLang="ko-KR" sz="4400" b="1" dirty="0" err="1">
                <a:solidFill>
                  <a:schemeClr val="bg1"/>
                </a:solidFill>
                <a:latin typeface="Arial" pitchFamily="34" charset="0"/>
                <a:cs typeface="Arial" pitchFamily="34" charset="0"/>
              </a:rPr>
              <a:t>Diện</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5375920" y="571903"/>
            <a:ext cx="592056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dirty="0"/>
          </a:p>
        </p:txBody>
      </p:sp>
      <p:sp>
        <p:nvSpPr>
          <p:cNvPr id="42" name="Rectangle 13">
            <a:extLst>
              <a:ext uri="{FF2B5EF4-FFF2-40B4-BE49-F238E27FC236}">
                <a16:creationId xmlns:a16="http://schemas.microsoft.com/office/drawing/2014/main" id="{118A4AC8-C68A-42EF-9875-9688024B5701}"/>
              </a:ext>
            </a:extLst>
          </p:cNvPr>
          <p:cNvSpPr/>
          <p:nvPr/>
        </p:nvSpPr>
        <p:spPr>
          <a:xfrm>
            <a:off x="5375920" y="2540253"/>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Rectangle 14">
            <a:extLst>
              <a:ext uri="{FF2B5EF4-FFF2-40B4-BE49-F238E27FC236}">
                <a16:creationId xmlns:a16="http://schemas.microsoft.com/office/drawing/2014/main" id="{1F457674-F9CB-4E0D-9326-BCCFEEA3624C}"/>
              </a:ext>
            </a:extLst>
          </p:cNvPr>
          <p:cNvSpPr/>
          <p:nvPr/>
        </p:nvSpPr>
        <p:spPr>
          <a:xfrm>
            <a:off x="5375920" y="4508603"/>
            <a:ext cx="5920561"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5499745" y="6078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a:t>
            </a:r>
            <a:r>
              <a:rPr lang="en-US" altLang="ko-KR" sz="1400" b="1" dirty="0" err="1">
                <a:solidFill>
                  <a:schemeClr val="bg1"/>
                </a:solidFill>
                <a:cs typeface="Arial" pitchFamily="34" charset="0"/>
              </a:rPr>
              <a:t>Mẫu</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Xe</a:t>
            </a:r>
            <a:endParaRPr lang="en-US" altLang="ko-KR" sz="1400" b="1" dirty="0">
              <a:solidFill>
                <a:schemeClr val="bg1"/>
              </a:solidFill>
              <a:cs typeface="Arial" pitchFamily="34" charset="0"/>
            </a:endParaRP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5499745" y="257623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Chi </a:t>
            </a:r>
            <a:r>
              <a:rPr lang="en-US" altLang="ko-KR" sz="1400" b="1" dirty="0" err="1">
                <a:solidFill>
                  <a:schemeClr val="bg1"/>
                </a:solidFill>
                <a:cs typeface="Arial" pitchFamily="34" charset="0"/>
              </a:rPr>
              <a:t>Tiết</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Xe</a:t>
            </a:r>
            <a:endParaRPr lang="en-US" altLang="ko-KR" sz="1400" b="1" dirty="0">
              <a:solidFill>
                <a:schemeClr val="bg1"/>
              </a:solidFill>
              <a:cs typeface="Arial" pitchFamily="34" charset="0"/>
            </a:endParaRPr>
          </a:p>
        </p:txBody>
      </p:sp>
      <p:sp>
        <p:nvSpPr>
          <p:cNvPr id="62" name="Text Placeholder 15">
            <a:extLst>
              <a:ext uri="{FF2B5EF4-FFF2-40B4-BE49-F238E27FC236}">
                <a16:creationId xmlns:a16="http://schemas.microsoft.com/office/drawing/2014/main" id="{4CC8FFC1-F641-49B1-948F-ED207961F305}"/>
              </a:ext>
            </a:extLst>
          </p:cNvPr>
          <p:cNvSpPr txBox="1">
            <a:spLocks/>
          </p:cNvSpPr>
          <p:nvPr/>
        </p:nvSpPr>
        <p:spPr>
          <a:xfrm>
            <a:off x="5499745" y="454458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Trang </a:t>
            </a:r>
            <a:r>
              <a:rPr lang="en-US" altLang="ko-KR" sz="1400" b="1" dirty="0" err="1">
                <a:solidFill>
                  <a:schemeClr val="bg1"/>
                </a:solidFill>
                <a:cs typeface="Arial" pitchFamily="34" charset="0"/>
              </a:rPr>
              <a:t>Đặt</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Hẹn</a:t>
            </a:r>
            <a:endParaRPr lang="en-US" altLang="ko-KR" sz="1400" b="1" dirty="0">
              <a:solidFill>
                <a:schemeClr val="bg1"/>
              </a:solidFill>
              <a:cs typeface="Arial" pitchFamily="34" charset="0"/>
            </a:endParaRPr>
          </a:p>
        </p:txBody>
      </p:sp>
      <p:sp>
        <p:nvSpPr>
          <p:cNvPr id="63" name="TextBox 62">
            <a:extLst>
              <a:ext uri="{FF2B5EF4-FFF2-40B4-BE49-F238E27FC236}">
                <a16:creationId xmlns:a16="http://schemas.microsoft.com/office/drawing/2014/main" id="{8A3982F8-35F1-406C-BCE8-1751087AB0C6}"/>
              </a:ext>
            </a:extLst>
          </p:cNvPr>
          <p:cNvSpPr txBox="1"/>
          <p:nvPr/>
        </p:nvSpPr>
        <p:spPr>
          <a:xfrm>
            <a:off x="5664996" y="989356"/>
            <a:ext cx="5742077" cy="276999"/>
          </a:xfrm>
          <a:prstGeom prst="rect">
            <a:avLst/>
          </a:prstGeom>
          <a:noFill/>
        </p:spPr>
        <p:txBody>
          <a:bodyPr wrap="square" rtlCol="0">
            <a:spAutoFit/>
          </a:bodyPr>
          <a:lstStyle/>
          <a:p>
            <a:r>
              <a:rPr lang="en-US" altLang="ko-KR" sz="1200" dirty="0">
                <a:cs typeface="Arial" pitchFamily="34" charset="0"/>
              </a:rPr>
              <a:t>Show </a:t>
            </a:r>
            <a:r>
              <a:rPr lang="en-US" altLang="ko-KR" sz="1200" dirty="0" err="1">
                <a:cs typeface="Arial" pitchFamily="34" charset="0"/>
              </a:rPr>
              <a:t>ra</a:t>
            </a:r>
            <a:r>
              <a:rPr lang="en-US" altLang="ko-KR" sz="1200" dirty="0">
                <a:cs typeface="Arial" pitchFamily="34" charset="0"/>
              </a:rPr>
              <a:t> </a:t>
            </a:r>
            <a:r>
              <a:rPr lang="en-US" altLang="ko-KR" sz="1200" dirty="0" err="1">
                <a:cs typeface="Arial" pitchFamily="34" charset="0"/>
              </a:rPr>
              <a:t>tất</a:t>
            </a:r>
            <a:r>
              <a:rPr lang="en-US" altLang="ko-KR" sz="1200" dirty="0">
                <a:cs typeface="Arial" pitchFamily="34" charset="0"/>
              </a:rPr>
              <a:t> </a:t>
            </a:r>
            <a:r>
              <a:rPr lang="en-US" altLang="ko-KR" sz="1200" dirty="0" err="1">
                <a:cs typeface="Arial" pitchFamily="34" charset="0"/>
              </a:rPr>
              <a:t>cả</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a:t>
            </a:r>
            <a:r>
              <a:rPr lang="en-US" altLang="ko-KR" sz="1200" dirty="0" err="1">
                <a:cs typeface="Arial" pitchFamily="34" charset="0"/>
              </a:rPr>
              <a:t>dòng</a:t>
            </a:r>
            <a:r>
              <a:rPr lang="en-US" altLang="ko-KR" sz="1200" dirty="0">
                <a:cs typeface="Arial" pitchFamily="34" charset="0"/>
              </a:rPr>
              <a:t> </a:t>
            </a:r>
            <a:r>
              <a:rPr lang="en-US" altLang="ko-KR" sz="1200" dirty="0" err="1">
                <a:cs typeface="Arial" pitchFamily="34" charset="0"/>
              </a:rPr>
              <a:t>xe</a:t>
            </a:r>
            <a:r>
              <a:rPr lang="en-US" altLang="ko-KR" sz="1200" dirty="0">
                <a:cs typeface="Arial" pitchFamily="34" charset="0"/>
              </a:rPr>
              <a:t> hot </a:t>
            </a:r>
            <a:r>
              <a:rPr lang="en-US" altLang="ko-KR" sz="1200" dirty="0" err="1">
                <a:cs typeface="Arial" pitchFamily="34" charset="0"/>
              </a:rPr>
              <a:t>nhất</a:t>
            </a:r>
            <a:r>
              <a:rPr lang="en-US" altLang="ko-KR" sz="1200" dirty="0">
                <a:cs typeface="Arial" pitchFamily="34" charset="0"/>
              </a:rPr>
              <a:t> </a:t>
            </a:r>
            <a:r>
              <a:rPr lang="en-US" altLang="ko-KR" sz="1200" dirty="0" err="1">
                <a:cs typeface="Arial" pitchFamily="34" charset="0"/>
              </a:rPr>
              <a:t>hiện</a:t>
            </a:r>
            <a:r>
              <a:rPr lang="en-US" altLang="ko-KR" sz="1200" dirty="0">
                <a:cs typeface="Arial" pitchFamily="34" charset="0"/>
              </a:rPr>
              <a:t> nay</a:t>
            </a:r>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96FE18F4-EF0A-4710-87A1-91BC9BF701D3}"/>
              </a:ext>
            </a:extLst>
          </p:cNvPr>
          <p:cNvSpPr txBox="1"/>
          <p:nvPr/>
        </p:nvSpPr>
        <p:spPr>
          <a:xfrm>
            <a:off x="5664996" y="1354948"/>
            <a:ext cx="5739379"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Thanh left menu </a:t>
            </a:r>
            <a:r>
              <a:rPr lang="en-US" altLang="ko-KR" sz="1200" dirty="0" err="1">
                <a:solidFill>
                  <a:schemeClr val="tx1">
                    <a:lumMod val="65000"/>
                    <a:lumOff val="35000"/>
                  </a:schemeClr>
                </a:solidFill>
                <a:cs typeface="Arial" pitchFamily="34" charset="0"/>
              </a:rPr>
              <a:t>cho</a:t>
            </a:r>
            <a:r>
              <a:rPr lang="en-US" altLang="ko-KR" sz="1200" dirty="0">
                <a:solidFill>
                  <a:schemeClr val="tx1">
                    <a:lumMod val="65000"/>
                    <a:lumOff val="35000"/>
                  </a:schemeClr>
                </a:solidFill>
                <a:cs typeface="Arial" pitchFamily="34" charset="0"/>
              </a:rPr>
              <a:t> </a:t>
            </a:r>
            <a:r>
              <a:rPr lang="en-US" altLang="ko-KR" sz="1200" dirty="0" err="1">
                <a:solidFill>
                  <a:schemeClr val="tx1">
                    <a:lumMod val="65000"/>
                    <a:lumOff val="35000"/>
                  </a:schemeClr>
                </a:solidFill>
                <a:cs typeface="Arial" pitchFamily="34" charset="0"/>
              </a:rPr>
              <a:t>phép</a:t>
            </a:r>
            <a:r>
              <a:rPr lang="en-US" altLang="ko-KR" sz="1200" dirty="0">
                <a:solidFill>
                  <a:schemeClr val="tx1">
                    <a:lumMod val="65000"/>
                    <a:lumOff val="35000"/>
                  </a:schemeClr>
                </a:solidFill>
                <a:cs typeface="Arial" pitchFamily="34" charset="0"/>
              </a:rPr>
              <a:t> </a:t>
            </a:r>
            <a:r>
              <a:rPr lang="en-US" altLang="ko-KR" sz="1200" dirty="0" err="1">
                <a:solidFill>
                  <a:schemeClr val="tx1">
                    <a:lumMod val="65000"/>
                    <a:lumOff val="35000"/>
                  </a:schemeClr>
                </a:solidFill>
                <a:cs typeface="Arial" pitchFamily="34" charset="0"/>
              </a:rPr>
              <a:t>phân</a:t>
            </a:r>
            <a:r>
              <a:rPr lang="en-US" altLang="ko-KR" sz="1200" dirty="0">
                <a:solidFill>
                  <a:schemeClr val="tx1">
                    <a:lumMod val="65000"/>
                    <a:lumOff val="35000"/>
                  </a:schemeClr>
                </a:solidFill>
                <a:cs typeface="Arial" pitchFamily="34" charset="0"/>
              </a:rPr>
              <a:t> </a:t>
            </a:r>
            <a:r>
              <a:rPr lang="en-US" altLang="ko-KR" sz="1200" dirty="0" err="1">
                <a:solidFill>
                  <a:schemeClr val="tx1">
                    <a:lumMod val="65000"/>
                    <a:lumOff val="35000"/>
                  </a:schemeClr>
                </a:solidFill>
                <a:cs typeface="Arial" pitchFamily="34" charset="0"/>
              </a:rPr>
              <a:t>loại</a:t>
            </a:r>
            <a:r>
              <a:rPr lang="en-US" altLang="ko-KR" sz="1200" dirty="0">
                <a:solidFill>
                  <a:schemeClr val="tx1">
                    <a:lumMod val="65000"/>
                    <a:lumOff val="35000"/>
                  </a:schemeClr>
                </a:solidFill>
                <a:cs typeface="Arial" pitchFamily="34" charset="0"/>
              </a:rPr>
              <a:t> </a:t>
            </a:r>
            <a:r>
              <a:rPr lang="en-US" altLang="ko-KR" sz="1200" dirty="0" err="1">
                <a:solidFill>
                  <a:schemeClr val="tx1">
                    <a:lumMod val="65000"/>
                    <a:lumOff val="35000"/>
                  </a:schemeClr>
                </a:solidFill>
                <a:cs typeface="Arial" pitchFamily="34" charset="0"/>
              </a:rPr>
              <a:t>xe</a:t>
            </a:r>
            <a:endParaRPr lang="en-US" altLang="ko-KR" sz="1200" dirty="0">
              <a:solidFill>
                <a:schemeClr val="tx1">
                  <a:lumMod val="75000"/>
                  <a:lumOff val="25000"/>
                </a:schemeClr>
              </a:solidFill>
              <a:cs typeface="Arial" pitchFamily="34" charset="0"/>
            </a:endParaRPr>
          </a:p>
        </p:txBody>
      </p:sp>
      <p:sp>
        <p:nvSpPr>
          <p:cNvPr id="66" name="Oval 20">
            <a:extLst>
              <a:ext uri="{FF2B5EF4-FFF2-40B4-BE49-F238E27FC236}">
                <a16:creationId xmlns:a16="http://schemas.microsoft.com/office/drawing/2014/main" id="{4274AFEF-EA3B-4183-AFB9-8E6575FB3FF6}"/>
              </a:ext>
            </a:extLst>
          </p:cNvPr>
          <p:cNvSpPr/>
          <p:nvPr/>
        </p:nvSpPr>
        <p:spPr>
          <a:xfrm>
            <a:off x="5475154" y="106465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7" name="Oval 21">
            <a:extLst>
              <a:ext uri="{FF2B5EF4-FFF2-40B4-BE49-F238E27FC236}">
                <a16:creationId xmlns:a16="http://schemas.microsoft.com/office/drawing/2014/main" id="{281E0BB2-0320-4DC6-AF93-89A000BBFA9A}"/>
              </a:ext>
            </a:extLst>
          </p:cNvPr>
          <p:cNvSpPr/>
          <p:nvPr/>
        </p:nvSpPr>
        <p:spPr>
          <a:xfrm>
            <a:off x="5475154" y="143024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4" name="Oval 45">
            <a:extLst>
              <a:ext uri="{FF2B5EF4-FFF2-40B4-BE49-F238E27FC236}">
                <a16:creationId xmlns:a16="http://schemas.microsoft.com/office/drawing/2014/main" id="{D6CE6720-15C5-4069-ABD0-A4BB58416E36}"/>
              </a:ext>
            </a:extLst>
          </p:cNvPr>
          <p:cNvSpPr/>
          <p:nvPr/>
        </p:nvSpPr>
        <p:spPr>
          <a:xfrm>
            <a:off x="5475154" y="3040748"/>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5" name="Oval 46">
            <a:extLst>
              <a:ext uri="{FF2B5EF4-FFF2-40B4-BE49-F238E27FC236}">
                <a16:creationId xmlns:a16="http://schemas.microsoft.com/office/drawing/2014/main" id="{F80C60C4-0599-4334-81E2-B1684F900171}"/>
              </a:ext>
            </a:extLst>
          </p:cNvPr>
          <p:cNvSpPr/>
          <p:nvPr/>
        </p:nvSpPr>
        <p:spPr>
          <a:xfrm>
            <a:off x="5475154" y="3406341"/>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9" name="TextBox 78">
            <a:extLst>
              <a:ext uri="{FF2B5EF4-FFF2-40B4-BE49-F238E27FC236}">
                <a16:creationId xmlns:a16="http://schemas.microsoft.com/office/drawing/2014/main" id="{A26FC33E-7873-4B88-B3F0-AF00A2B465BA}"/>
              </a:ext>
            </a:extLst>
          </p:cNvPr>
          <p:cNvSpPr txBox="1"/>
          <p:nvPr/>
        </p:nvSpPr>
        <p:spPr>
          <a:xfrm>
            <a:off x="5664996" y="4941170"/>
            <a:ext cx="5739379"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Khách</a:t>
            </a:r>
            <a:r>
              <a:rPr lang="en-US" altLang="ko-KR" sz="1200" dirty="0">
                <a:solidFill>
                  <a:schemeClr val="tx1">
                    <a:lumMod val="75000"/>
                    <a:lumOff val="25000"/>
                  </a:schemeClr>
                </a:solidFill>
                <a:cs typeface="Arial" pitchFamily="34" charset="0"/>
              </a:rPr>
              <a:t> hang </a:t>
            </a:r>
            <a:r>
              <a:rPr lang="en-US" altLang="ko-KR" sz="1200" dirty="0" err="1">
                <a:solidFill>
                  <a:schemeClr val="tx1">
                    <a:lumMod val="75000"/>
                    <a:lumOff val="25000"/>
                  </a:schemeClr>
                </a:solidFill>
                <a:cs typeface="Arial" pitchFamily="34" charset="0"/>
              </a:rPr>
              <a:t>cần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điền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thông</a:t>
            </a:r>
            <a:r>
              <a:rPr lang="en-US" altLang="ko-KR" sz="1200" dirty="0">
                <a:solidFill>
                  <a:schemeClr val="tx1">
                    <a:lumMod val="75000"/>
                    <a:lumOff val="25000"/>
                  </a:schemeClr>
                </a:solidFill>
                <a:cs typeface="Arial" pitchFamily="34" charset="0"/>
              </a:rPr>
              <a:t> tin </a:t>
            </a:r>
            <a:r>
              <a:rPr lang="en-US" altLang="ko-KR" sz="1200" dirty="0" err="1">
                <a:solidFill>
                  <a:schemeClr val="tx1">
                    <a:lumMod val="75000"/>
                    <a:lumOff val="25000"/>
                  </a:schemeClr>
                </a:solidFill>
                <a:cs typeface="Arial" pitchFamily="34" charset="0"/>
              </a:rPr>
              <a:t>để</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Đặt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hẹn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xe</a:t>
            </a:r>
            <a:endParaRPr lang="en-US" altLang="ko-KR" sz="1200" dirty="0">
              <a:solidFill>
                <a:schemeClr val="tx1">
                  <a:lumMod val="75000"/>
                  <a:lumOff val="25000"/>
                </a:schemeClr>
              </a:solidFill>
              <a:cs typeface="Arial" pitchFamily="34" charset="0"/>
            </a:endParaRPr>
          </a:p>
        </p:txBody>
      </p:sp>
      <p:sp>
        <p:nvSpPr>
          <p:cNvPr id="82" name="Oval 54">
            <a:extLst>
              <a:ext uri="{FF2B5EF4-FFF2-40B4-BE49-F238E27FC236}">
                <a16:creationId xmlns:a16="http://schemas.microsoft.com/office/drawing/2014/main" id="{56B8FBF9-2C8E-46F8-824A-CD94527AD36E}"/>
              </a:ext>
            </a:extLst>
          </p:cNvPr>
          <p:cNvSpPr/>
          <p:nvPr/>
        </p:nvSpPr>
        <p:spPr>
          <a:xfrm>
            <a:off x="5475154" y="5016468"/>
            <a:ext cx="144000" cy="14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37" name="Picture Placeholder 36"/>
          <p:cNvPicPr>
            <a:picLocks noGrp="1"/>
          </p:cNvPicPr>
          <p:nvPr>
            <p:ph type="pic" idx="14"/>
          </p:nvPr>
        </p:nvPicPr>
        <p:blipFill rotWithShape="1">
          <a:blip r:embed="rId2"/>
          <a:srcRect t="1697" b="1697"/>
          <a:stretch/>
        </p:blipFill>
        <p:spPr bwMode="auto">
          <a:prstGeom prst="rect">
            <a:avLst/>
          </a:prstGeom>
          <a:ln>
            <a:noFill/>
          </a:ln>
          <a:extLst>
            <a:ext uri="{53640926-AAD7-44D8-BBD7-CCE9431645EC}">
              <a14:shadowObscured xmlns:a14="http://schemas.microsoft.com/office/drawing/2010/main"/>
            </a:ext>
          </a:extLst>
        </p:spPr>
      </p:pic>
      <p:pic>
        <p:nvPicPr>
          <p:cNvPr id="39" name="Picture Placeholder 38"/>
          <p:cNvPicPr>
            <a:picLocks noGrp="1"/>
          </p:cNvPicPr>
          <p:nvPr>
            <p:ph type="pic" idx="15"/>
          </p:nvPr>
        </p:nvPicPr>
        <p:blipFill rotWithShape="1">
          <a:blip r:embed="rId3"/>
          <a:srcRect t="1654" b="1654"/>
          <a:stretch/>
        </p:blipFill>
        <p:spPr bwMode="auto">
          <a:prstGeom prst="rect">
            <a:avLst/>
          </a:prstGeom>
          <a:ln>
            <a:noFill/>
          </a:ln>
          <a:extLst>
            <a:ext uri="{53640926-AAD7-44D8-BBD7-CCE9431645EC}">
              <a14:shadowObscured xmlns:a14="http://schemas.microsoft.com/office/drawing/2010/main"/>
            </a:ext>
          </a:extLst>
        </p:spPr>
      </p:pic>
      <p:sp>
        <p:nvSpPr>
          <p:cNvPr id="40" name="TextBox 39">
            <a:extLst/>
          </p:cNvPr>
          <p:cNvSpPr txBox="1"/>
          <p:nvPr/>
        </p:nvSpPr>
        <p:spPr>
          <a:xfrm>
            <a:off x="5664996" y="3001497"/>
            <a:ext cx="5742077" cy="276999"/>
          </a:xfrm>
          <a:prstGeom prst="rect">
            <a:avLst/>
          </a:prstGeom>
          <a:noFill/>
        </p:spPr>
        <p:txBody>
          <a:bodyPr wrap="square" rtlCol="0">
            <a:spAutoFit/>
          </a:bodyPr>
          <a:lstStyle/>
          <a:p>
            <a:r>
              <a:rPr lang="en-US" altLang="ko-KR" sz="1200" dirty="0" err="1">
                <a:cs typeface="Arial" pitchFamily="34" charset="0"/>
              </a:rPr>
              <a:t>Hiển</a:t>
            </a:r>
            <a:r>
              <a:rPr lang="en-US" altLang="ko-KR" sz="1200" dirty="0">
                <a:cs typeface="Arial" pitchFamily="34" charset="0"/>
              </a:rPr>
              <a:t> </a:t>
            </a:r>
            <a:r>
              <a:rPr lang="en-US" altLang="ko-KR" sz="1200" dirty="0" err="1">
                <a:cs typeface="Arial" pitchFamily="34" charset="0"/>
              </a:rPr>
              <a:t>thị</a:t>
            </a:r>
            <a:r>
              <a:rPr lang="en-US" altLang="ko-KR" sz="1200" dirty="0">
                <a:cs typeface="Arial" pitchFamily="34" charset="0"/>
              </a:rPr>
              <a:t> chi </a:t>
            </a:r>
            <a:r>
              <a:rPr lang="en-US" altLang="ko-KR" sz="1200" dirty="0" err="1">
                <a:cs typeface="Arial" pitchFamily="34" charset="0"/>
              </a:rPr>
              <a:t>tiết</a:t>
            </a:r>
            <a:r>
              <a:rPr lang="en-US" altLang="ko-KR" sz="1200" dirty="0">
                <a:cs typeface="Arial" pitchFamily="34" charset="0"/>
              </a:rPr>
              <a:t> </a:t>
            </a:r>
            <a:r>
              <a:rPr lang="en-US" altLang="ko-KR" sz="1200" dirty="0" err="1">
                <a:cs typeface="Arial" pitchFamily="34" charset="0"/>
              </a:rPr>
              <a:t>các</a:t>
            </a:r>
            <a:r>
              <a:rPr lang="en-US" altLang="ko-KR" sz="1200" dirty="0">
                <a:cs typeface="Arial" pitchFamily="34" charset="0"/>
              </a:rPr>
              <a:t> </a:t>
            </a:r>
            <a:r>
              <a:rPr lang="en-US" altLang="ko-KR" sz="1200" dirty="0" err="1">
                <a:cs typeface="Arial" pitchFamily="34" charset="0"/>
              </a:rPr>
              <a:t>thông</a:t>
            </a:r>
            <a:r>
              <a:rPr lang="en-US" altLang="ko-KR" sz="1200" dirty="0">
                <a:cs typeface="Arial" pitchFamily="34" charset="0"/>
              </a:rPr>
              <a:t> </a:t>
            </a:r>
            <a:r>
              <a:rPr lang="en-US" altLang="ko-KR" sz="1200" dirty="0" err="1">
                <a:cs typeface="Arial" pitchFamily="34" charset="0"/>
              </a:rPr>
              <a:t>số</a:t>
            </a:r>
            <a:r>
              <a:rPr lang="en-US" altLang="ko-KR" sz="1200" dirty="0">
                <a:cs typeface="Arial" pitchFamily="34" charset="0"/>
              </a:rPr>
              <a:t> </a:t>
            </a:r>
            <a:r>
              <a:rPr lang="en-US" altLang="ko-KR" sz="1200" dirty="0" err="1">
                <a:cs typeface="Arial" pitchFamily="34" charset="0"/>
              </a:rPr>
              <a:t>về</a:t>
            </a:r>
            <a:r>
              <a:rPr lang="en-US" altLang="ko-KR" sz="1200" dirty="0">
                <a:cs typeface="Arial" pitchFamily="34" charset="0"/>
              </a:rPr>
              <a:t> </a:t>
            </a:r>
            <a:r>
              <a:rPr lang="en-US" altLang="ko-KR" sz="1200" dirty="0" err="1">
                <a:cs typeface="Arial" pitchFamily="34" charset="0"/>
              </a:rPr>
              <a:t>xe</a:t>
            </a:r>
            <a:endParaRPr lang="en-US" altLang="ko-KR" sz="1200" dirty="0">
              <a:solidFill>
                <a:schemeClr val="tx1">
                  <a:lumMod val="75000"/>
                  <a:lumOff val="25000"/>
                </a:schemeClr>
              </a:solidFill>
              <a:cs typeface="Arial" pitchFamily="34" charset="0"/>
            </a:endParaRPr>
          </a:p>
        </p:txBody>
      </p:sp>
      <p:sp>
        <p:nvSpPr>
          <p:cNvPr id="43" name="TextBox 42">
            <a:extLst/>
          </p:cNvPr>
          <p:cNvSpPr txBox="1"/>
          <p:nvPr/>
        </p:nvSpPr>
        <p:spPr>
          <a:xfrm>
            <a:off x="5713101" y="3326643"/>
            <a:ext cx="5742077" cy="276999"/>
          </a:xfrm>
          <a:prstGeom prst="rect">
            <a:avLst/>
          </a:prstGeom>
          <a:noFill/>
        </p:spPr>
        <p:txBody>
          <a:bodyPr wrap="square" rtlCol="0">
            <a:spAutoFit/>
          </a:bodyPr>
          <a:lstStyle/>
          <a:p>
            <a:r>
              <a:rPr lang="en-US" altLang="ko-KR" sz="1200" dirty="0" err="1">
                <a:cs typeface="Arial" pitchFamily="34" charset="0"/>
              </a:rPr>
              <a:t>Nếu</a:t>
            </a:r>
            <a:r>
              <a:rPr lang="en-US" altLang="ko-KR" sz="1200" dirty="0">
                <a:cs typeface="Arial" pitchFamily="34" charset="0"/>
              </a:rPr>
              <a:t> </a:t>
            </a:r>
            <a:r>
              <a:rPr lang="en-US" altLang="ko-KR" sz="1200" dirty="0" err="1">
                <a:cs typeface="Arial" pitchFamily="34" charset="0"/>
              </a:rPr>
              <a:t>khách</a:t>
            </a:r>
            <a:r>
              <a:rPr lang="en-US" altLang="ko-KR" sz="1200" dirty="0">
                <a:cs typeface="Arial" pitchFamily="34" charset="0"/>
              </a:rPr>
              <a:t> hang </a:t>
            </a:r>
            <a:r>
              <a:rPr lang="vi-VN" altLang="ko-KR" sz="1200" dirty="0">
                <a:cs typeface="Arial" pitchFamily="34" charset="0"/>
              </a:rPr>
              <a:t>ưng</a:t>
            </a:r>
            <a:r>
              <a:rPr lang="en-US" altLang="ko-KR" sz="1200" dirty="0">
                <a:cs typeface="Arial" pitchFamily="34" charset="0"/>
              </a:rPr>
              <a:t> ý </a:t>
            </a:r>
            <a:r>
              <a:rPr lang="en-US" altLang="ko-KR" sz="1200" dirty="0" err="1">
                <a:cs typeface="Arial" pitchFamily="34" charset="0"/>
              </a:rPr>
              <a:t>có</a:t>
            </a:r>
            <a:r>
              <a:rPr lang="en-US" altLang="ko-KR" sz="1200" dirty="0">
                <a:cs typeface="Arial" pitchFamily="34" charset="0"/>
              </a:rPr>
              <a:t> </a:t>
            </a:r>
            <a:r>
              <a:rPr lang="en-US" altLang="ko-KR" sz="1200" dirty="0" err="1">
                <a:cs typeface="Arial" pitchFamily="34" charset="0"/>
              </a:rPr>
              <a:t>thể</a:t>
            </a:r>
            <a:r>
              <a:rPr lang="en-US" altLang="ko-KR" sz="1200" dirty="0">
                <a:cs typeface="Arial" pitchFamily="34" charset="0"/>
              </a:rPr>
              <a:t> </a:t>
            </a:r>
            <a:r>
              <a:rPr lang="en-US" altLang="ko-KR" sz="1200" dirty="0" err="1">
                <a:cs typeface="Arial" pitchFamily="34" charset="0"/>
              </a:rPr>
              <a:t>tiến</a:t>
            </a:r>
            <a:r>
              <a:rPr lang="en-US" altLang="ko-KR" sz="1200" dirty="0">
                <a:cs typeface="Arial" pitchFamily="34" charset="0"/>
              </a:rPr>
              <a:t> </a:t>
            </a:r>
            <a:r>
              <a:rPr lang="en-US" altLang="ko-KR" sz="1200" dirty="0" err="1">
                <a:cs typeface="Arial" pitchFamily="34" charset="0"/>
              </a:rPr>
              <a:t>hành</a:t>
            </a:r>
            <a:r>
              <a:rPr lang="en-US" altLang="ko-KR" sz="1200" dirty="0">
                <a:cs typeface="Arial" pitchFamily="34" charset="0"/>
              </a:rPr>
              <a:t> </a:t>
            </a:r>
            <a:r>
              <a:rPr lang="en-US" altLang="ko-KR" sz="1200" dirty="0" err="1">
                <a:cs typeface="Arial" pitchFamily="34" charset="0"/>
              </a:rPr>
              <a:t>đặt</a:t>
            </a:r>
            <a:r>
              <a:rPr lang="en-US" altLang="ko-KR" sz="1200" dirty="0">
                <a:cs typeface="Arial" pitchFamily="34" charset="0"/>
              </a:rPr>
              <a:t> </a:t>
            </a:r>
            <a:r>
              <a:rPr lang="en-US" altLang="ko-KR" sz="1200" dirty="0" err="1">
                <a:cs typeface="Arial" pitchFamily="34" charset="0"/>
              </a:rPr>
              <a:t>lịch</a:t>
            </a:r>
            <a:endParaRPr lang="en-US" altLang="ko-KR" sz="1200" dirty="0">
              <a:solidFill>
                <a:schemeClr val="tx1">
                  <a:lumMod val="75000"/>
                  <a:lumOff val="25000"/>
                </a:schemeClr>
              </a:solidFill>
              <a:cs typeface="Arial" pitchFamily="34" charset="0"/>
            </a:endParaRPr>
          </a:p>
        </p:txBody>
      </p:sp>
      <p:pic>
        <p:nvPicPr>
          <p:cNvPr id="44" name="Picture Placeholder 43"/>
          <p:cNvPicPr>
            <a:picLocks noGrp="1"/>
          </p:cNvPicPr>
          <p:nvPr>
            <p:ph type="pic" idx="16"/>
          </p:nvPr>
        </p:nvPicPr>
        <p:blipFill rotWithShape="1">
          <a:blip r:embed="rId4"/>
          <a:srcRect t="1654" b="1654"/>
          <a:stretch/>
        </p:blipFill>
        <p:spPr bwMode="auto">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411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1000"/>
                                        <p:tgtEl>
                                          <p:spTgt spid="63"/>
                                        </p:tgtEl>
                                      </p:cBhvr>
                                    </p:animEffect>
                                    <p:anim calcmode="lin" valueType="num">
                                      <p:cBhvr>
                                        <p:cTn id="13" dur="1000" fill="hold"/>
                                        <p:tgtEl>
                                          <p:spTgt spid="63"/>
                                        </p:tgtEl>
                                        <p:attrNameLst>
                                          <p:attrName>ppt_x</p:attrName>
                                        </p:attrNameLst>
                                      </p:cBhvr>
                                      <p:tavLst>
                                        <p:tav tm="0">
                                          <p:val>
                                            <p:strVal val="#ppt_x"/>
                                          </p:val>
                                        </p:tav>
                                        <p:tav tm="100000">
                                          <p:val>
                                            <p:strVal val="#ppt_x"/>
                                          </p:val>
                                        </p:tav>
                                      </p:tavLst>
                                    </p:anim>
                                    <p:anim calcmode="lin" valueType="num">
                                      <p:cBhvr>
                                        <p:cTn id="14" dur="1000" fill="hold"/>
                                        <p:tgtEl>
                                          <p:spTgt spid="6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anim calcmode="lin" valueType="num">
                                      <p:cBhvr>
                                        <p:cTn id="28" dur="1000" fill="hold"/>
                                        <p:tgtEl>
                                          <p:spTgt spid="66"/>
                                        </p:tgtEl>
                                        <p:attrNameLst>
                                          <p:attrName>ppt_x</p:attrName>
                                        </p:attrNameLst>
                                      </p:cBhvr>
                                      <p:tavLst>
                                        <p:tav tm="0">
                                          <p:val>
                                            <p:strVal val="#ppt_x"/>
                                          </p:val>
                                        </p:tav>
                                        <p:tav tm="100000">
                                          <p:val>
                                            <p:strVal val="#ppt_x"/>
                                          </p:val>
                                        </p:tav>
                                      </p:tavLst>
                                    </p:anim>
                                    <p:anim calcmode="lin" valueType="num">
                                      <p:cBhvr>
                                        <p:cTn id="29" dur="1000" fill="hold"/>
                                        <p:tgtEl>
                                          <p:spTgt spid="6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0"/>
                                        <p:tgtEl>
                                          <p:spTgt spid="43"/>
                                        </p:tgtEl>
                                      </p:cBhvr>
                                    </p:animEffect>
                                    <p:anim calcmode="lin" valueType="num">
                                      <p:cBhvr>
                                        <p:cTn id="40" dur="1000" fill="hold"/>
                                        <p:tgtEl>
                                          <p:spTgt spid="43"/>
                                        </p:tgtEl>
                                        <p:attrNameLst>
                                          <p:attrName>ppt_x</p:attrName>
                                        </p:attrNameLst>
                                      </p:cBhvr>
                                      <p:tavLst>
                                        <p:tav tm="0">
                                          <p:val>
                                            <p:strVal val="#ppt_x"/>
                                          </p:val>
                                        </p:tav>
                                        <p:tav tm="100000">
                                          <p:val>
                                            <p:strVal val="#ppt_x"/>
                                          </p:val>
                                        </p:tav>
                                      </p:tavLst>
                                    </p:anim>
                                    <p:anim calcmode="lin" valueType="num">
                                      <p:cBhvr>
                                        <p:cTn id="41" dur="1000" fill="hold"/>
                                        <p:tgtEl>
                                          <p:spTgt spid="4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0"/>
                                        <p:tgtEl>
                                          <p:spTgt spid="40"/>
                                        </p:tgtEl>
                                      </p:cBhvr>
                                    </p:animEffect>
                                    <p:anim calcmode="lin" valueType="num">
                                      <p:cBhvr>
                                        <p:cTn id="45" dur="1000" fill="hold"/>
                                        <p:tgtEl>
                                          <p:spTgt spid="40"/>
                                        </p:tgtEl>
                                        <p:attrNameLst>
                                          <p:attrName>ppt_x</p:attrName>
                                        </p:attrNameLst>
                                      </p:cBhvr>
                                      <p:tavLst>
                                        <p:tav tm="0">
                                          <p:val>
                                            <p:strVal val="#ppt_x"/>
                                          </p:val>
                                        </p:tav>
                                        <p:tav tm="100000">
                                          <p:val>
                                            <p:strVal val="#ppt_x"/>
                                          </p:val>
                                        </p:tav>
                                      </p:tavLst>
                                    </p:anim>
                                    <p:anim calcmode="lin" valueType="num">
                                      <p:cBhvr>
                                        <p:cTn id="46" dur="1000" fill="hold"/>
                                        <p:tgtEl>
                                          <p:spTgt spid="4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1000"/>
                                        <p:tgtEl>
                                          <p:spTgt spid="61"/>
                                        </p:tgtEl>
                                      </p:cBhvr>
                                    </p:animEffect>
                                    <p:anim calcmode="lin" valueType="num">
                                      <p:cBhvr>
                                        <p:cTn id="50" dur="1000" fill="hold"/>
                                        <p:tgtEl>
                                          <p:spTgt spid="61"/>
                                        </p:tgtEl>
                                        <p:attrNameLst>
                                          <p:attrName>ppt_x</p:attrName>
                                        </p:attrNameLst>
                                      </p:cBhvr>
                                      <p:tavLst>
                                        <p:tav tm="0">
                                          <p:val>
                                            <p:strVal val="#ppt_x"/>
                                          </p:val>
                                        </p:tav>
                                        <p:tav tm="100000">
                                          <p:val>
                                            <p:strVal val="#ppt_x"/>
                                          </p:val>
                                        </p:tav>
                                      </p:tavLst>
                                    </p:anim>
                                    <p:anim calcmode="lin" valueType="num">
                                      <p:cBhvr>
                                        <p:cTn id="51" dur="1000" fill="hold"/>
                                        <p:tgtEl>
                                          <p:spTgt spid="6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1000"/>
                                        <p:tgtEl>
                                          <p:spTgt spid="39"/>
                                        </p:tgtEl>
                                      </p:cBhvr>
                                    </p:animEffect>
                                    <p:anim calcmode="lin" valueType="num">
                                      <p:cBhvr>
                                        <p:cTn id="55" dur="1000" fill="hold"/>
                                        <p:tgtEl>
                                          <p:spTgt spid="39"/>
                                        </p:tgtEl>
                                        <p:attrNameLst>
                                          <p:attrName>ppt_x</p:attrName>
                                        </p:attrNameLst>
                                      </p:cBhvr>
                                      <p:tavLst>
                                        <p:tav tm="0">
                                          <p:val>
                                            <p:strVal val="#ppt_x"/>
                                          </p:val>
                                        </p:tav>
                                        <p:tav tm="100000">
                                          <p:val>
                                            <p:strVal val="#ppt_x"/>
                                          </p:val>
                                        </p:tav>
                                      </p:tavLst>
                                    </p:anim>
                                    <p:anim calcmode="lin" valueType="num">
                                      <p:cBhvr>
                                        <p:cTn id="5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fade">
                                      <p:cBhvr>
                                        <p:cTn id="61" dur="1000"/>
                                        <p:tgtEl>
                                          <p:spTgt spid="79"/>
                                        </p:tgtEl>
                                      </p:cBhvr>
                                    </p:animEffect>
                                    <p:anim calcmode="lin" valueType="num">
                                      <p:cBhvr>
                                        <p:cTn id="62" dur="1000" fill="hold"/>
                                        <p:tgtEl>
                                          <p:spTgt spid="79"/>
                                        </p:tgtEl>
                                        <p:attrNameLst>
                                          <p:attrName>ppt_x</p:attrName>
                                        </p:attrNameLst>
                                      </p:cBhvr>
                                      <p:tavLst>
                                        <p:tav tm="0">
                                          <p:val>
                                            <p:strVal val="#ppt_x"/>
                                          </p:val>
                                        </p:tav>
                                        <p:tav tm="100000">
                                          <p:val>
                                            <p:strVal val="#ppt_x"/>
                                          </p:val>
                                        </p:tav>
                                      </p:tavLst>
                                    </p:anim>
                                    <p:anim calcmode="lin" valueType="num">
                                      <p:cBhvr>
                                        <p:cTn id="63" dur="1000" fill="hold"/>
                                        <p:tgtEl>
                                          <p:spTgt spid="79"/>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1000"/>
                                        <p:tgtEl>
                                          <p:spTgt spid="51"/>
                                        </p:tgtEl>
                                      </p:cBhvr>
                                    </p:animEffect>
                                    <p:anim calcmode="lin" valueType="num">
                                      <p:cBhvr>
                                        <p:cTn id="67" dur="1000" fill="hold"/>
                                        <p:tgtEl>
                                          <p:spTgt spid="51"/>
                                        </p:tgtEl>
                                        <p:attrNameLst>
                                          <p:attrName>ppt_x</p:attrName>
                                        </p:attrNameLst>
                                      </p:cBhvr>
                                      <p:tavLst>
                                        <p:tav tm="0">
                                          <p:val>
                                            <p:strVal val="#ppt_x"/>
                                          </p:val>
                                        </p:tav>
                                        <p:tav tm="100000">
                                          <p:val>
                                            <p:strVal val="#ppt_x"/>
                                          </p:val>
                                        </p:tav>
                                      </p:tavLst>
                                    </p:anim>
                                    <p:anim calcmode="lin" valueType="num">
                                      <p:cBhvr>
                                        <p:cTn id="68" dur="1000" fill="hold"/>
                                        <p:tgtEl>
                                          <p:spTgt spid="51"/>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0"/>
                                        <p:tgtEl>
                                          <p:spTgt spid="44"/>
                                        </p:tgtEl>
                                      </p:cBhvr>
                                    </p:animEffect>
                                    <p:anim calcmode="lin" valueType="num">
                                      <p:cBhvr>
                                        <p:cTn id="72" dur="1000" fill="hold"/>
                                        <p:tgtEl>
                                          <p:spTgt spid="44"/>
                                        </p:tgtEl>
                                        <p:attrNameLst>
                                          <p:attrName>ppt_x</p:attrName>
                                        </p:attrNameLst>
                                      </p:cBhvr>
                                      <p:tavLst>
                                        <p:tav tm="0">
                                          <p:val>
                                            <p:strVal val="#ppt_x"/>
                                          </p:val>
                                        </p:tav>
                                        <p:tav tm="100000">
                                          <p:val>
                                            <p:strVal val="#ppt_x"/>
                                          </p:val>
                                        </p:tav>
                                      </p:tavLst>
                                    </p:anim>
                                    <p:anim calcmode="lin" valueType="num">
                                      <p:cBhvr>
                                        <p:cTn id="7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0" grpId="0"/>
      <p:bldP spid="61" grpId="0"/>
      <p:bldP spid="63" grpId="0"/>
      <p:bldP spid="64" grpId="0"/>
      <p:bldP spid="66" grpId="0" animBg="1"/>
      <p:bldP spid="67" grpId="0" animBg="1"/>
      <p:bldP spid="79" grpId="0"/>
      <p:bldP spid="40" grpId="0"/>
      <p:bldP spid="43" grpId="0"/>
    </p:bld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772</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Adobe Song Std L</vt:lpstr>
      <vt:lpstr>custom_body_font</vt:lpstr>
      <vt:lpstr>HY견명조</vt:lpstr>
      <vt:lpstr>맑은 고딕</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14</cp:revision>
  <dcterms:created xsi:type="dcterms:W3CDTF">2020-11-25T21:42:45Z</dcterms:created>
  <dcterms:modified xsi:type="dcterms:W3CDTF">2020-11-26T04:17:13Z</dcterms:modified>
</cp:coreProperties>
</file>